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B27D-AB75-4FF4-8354-08C97D2A2834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7124-393B-4DBC-AFC7-924E0753C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B27D-AB75-4FF4-8354-08C97D2A2834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7124-393B-4DBC-AFC7-924E0753C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2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B27D-AB75-4FF4-8354-08C97D2A2834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7124-393B-4DBC-AFC7-924E0753C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8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B27D-AB75-4FF4-8354-08C97D2A2834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7124-393B-4DBC-AFC7-924E0753C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2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B27D-AB75-4FF4-8354-08C97D2A2834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7124-393B-4DBC-AFC7-924E0753C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0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B27D-AB75-4FF4-8354-08C97D2A2834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7124-393B-4DBC-AFC7-924E0753C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9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B27D-AB75-4FF4-8354-08C97D2A2834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7124-393B-4DBC-AFC7-924E0753C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6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B27D-AB75-4FF4-8354-08C97D2A2834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7124-393B-4DBC-AFC7-924E0753C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5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B27D-AB75-4FF4-8354-08C97D2A2834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7124-393B-4DBC-AFC7-924E0753C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6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B27D-AB75-4FF4-8354-08C97D2A2834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7124-393B-4DBC-AFC7-924E0753C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5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B27D-AB75-4FF4-8354-08C97D2A2834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7124-393B-4DBC-AFC7-924E0753C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7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3B27D-AB75-4FF4-8354-08C97D2A2834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87124-393B-4DBC-AFC7-924E0753C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0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16196" y="5852161"/>
            <a:ext cx="1814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Background by Alex Ellison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64908" y="997858"/>
            <a:ext cx="393980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6600" b="1" dirty="0">
                <a:ln w="34925">
                  <a:solidFill>
                    <a:schemeClr val="bg1"/>
                  </a:solidFill>
                </a:ln>
                <a:gradFill flip="none" rotWithShape="1">
                  <a:gsLst>
                    <a:gs pos="69050">
                      <a:schemeClr val="accent3">
                        <a:lumMod val="75000"/>
                      </a:schemeClr>
                    </a:gs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29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BN Jinx" panose="00000400000000000000" pitchFamily="2" charset="0"/>
              </a:rPr>
              <a:t>VS MODE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364907" y="2105854"/>
            <a:ext cx="393980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6600" b="1" dirty="0" err="1">
                <a:ln w="34925">
                  <a:solidFill>
                    <a:schemeClr val="bg1"/>
                  </a:solidFill>
                </a:ln>
                <a:gradFill flip="none" rotWithShape="1">
                  <a:gsLst>
                    <a:gs pos="69050">
                      <a:schemeClr val="bg1">
                        <a:lumMod val="50000"/>
                      </a:schemeClr>
                    </a:gs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29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BN Jinx" panose="00000400000000000000" pitchFamily="2" charset="0"/>
              </a:rPr>
              <a:t>OPtIONS</a:t>
            </a:r>
            <a:endParaRPr lang="en-US" sz="6600" b="1" dirty="0">
              <a:ln w="34925">
                <a:solidFill>
                  <a:schemeClr val="bg1"/>
                </a:solidFill>
              </a:ln>
              <a:gradFill flip="none" rotWithShape="1">
                <a:gsLst>
                  <a:gs pos="69050">
                    <a:schemeClr val="bg1">
                      <a:lumMod val="50000"/>
                    </a:schemeClr>
                  </a:gs>
                  <a:gs pos="0">
                    <a:schemeClr val="accent5">
                      <a:lumMod val="50000"/>
                      <a:shade val="30000"/>
                      <a:satMod val="115000"/>
                    </a:schemeClr>
                  </a:gs>
                  <a:gs pos="29000">
                    <a:schemeClr val="accent5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50000"/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60000" dist="29997" dir="5400000" sy="-100000" algn="bl" rotWithShape="0"/>
              </a:effectLst>
              <a:latin typeface="BN Jinx" panose="000004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9814" y="3213850"/>
            <a:ext cx="393980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6600" b="1" dirty="0">
                <a:ln w="34925">
                  <a:solidFill>
                    <a:schemeClr val="bg1"/>
                  </a:solidFill>
                </a:ln>
                <a:gradFill flip="none" rotWithShape="1">
                  <a:gsLst>
                    <a:gs pos="69050">
                      <a:schemeClr val="bg1">
                        <a:lumMod val="50000"/>
                      </a:schemeClr>
                    </a:gs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29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BN Jinx" panose="00000400000000000000" pitchFamily="2" charset="0"/>
              </a:rPr>
              <a:t>online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4721" y="4321846"/>
            <a:ext cx="393980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6600" b="1" dirty="0">
                <a:ln w="34925">
                  <a:solidFill>
                    <a:schemeClr val="bg1"/>
                  </a:solidFill>
                </a:ln>
                <a:gradFill flip="none" rotWithShape="1">
                  <a:gsLst>
                    <a:gs pos="69050">
                      <a:schemeClr val="bg1">
                        <a:lumMod val="50000"/>
                      </a:schemeClr>
                    </a:gs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29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BN Jinx" panose="00000400000000000000" pitchFamily="2" charset="0"/>
              </a:rPr>
              <a:t>credits</a:t>
            </a:r>
          </a:p>
        </p:txBody>
      </p:sp>
    </p:spTree>
    <p:extLst>
      <p:ext uri="{BB962C8B-B14F-4D97-AF65-F5344CB8AC3E}">
        <p14:creationId xmlns:p14="http://schemas.microsoft.com/office/powerpoint/2010/main" val="301629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16196" y="5852161"/>
            <a:ext cx="1814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Background by Alex Ellison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64908" y="997858"/>
            <a:ext cx="441810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8000" b="1" dirty="0">
                <a:ln w="34925">
                  <a:solidFill>
                    <a:schemeClr val="bg1"/>
                  </a:solidFill>
                </a:ln>
                <a:gradFill flip="none" rotWithShape="1">
                  <a:gsLst>
                    <a:gs pos="69050">
                      <a:srgbClr val="FF0000"/>
                    </a:gs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29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BN Jinx" panose="00000400000000000000" pitchFamily="2" charset="0"/>
              </a:rPr>
              <a:t>VS</a:t>
            </a:r>
            <a:r>
              <a:rPr lang="en-US" sz="7200" b="1" dirty="0">
                <a:ln w="34925">
                  <a:solidFill>
                    <a:schemeClr val="bg1"/>
                  </a:solidFill>
                </a:ln>
                <a:gradFill flip="none" rotWithShape="1">
                  <a:gsLst>
                    <a:gs pos="69050">
                      <a:srgbClr val="FF0000"/>
                    </a:gs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29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BN Jinx" panose="00000400000000000000" pitchFamily="2" charset="0"/>
              </a:rPr>
              <a:t> </a:t>
            </a:r>
            <a:r>
              <a:rPr lang="en-US" sz="8000" b="1" dirty="0">
                <a:ln w="34925">
                  <a:solidFill>
                    <a:schemeClr val="bg1"/>
                  </a:solidFill>
                </a:ln>
                <a:gradFill flip="none" rotWithShape="1">
                  <a:gsLst>
                    <a:gs pos="69050">
                      <a:srgbClr val="FF0000"/>
                    </a:gs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29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BN Jinx" panose="00000400000000000000" pitchFamily="2" charset="0"/>
              </a:rPr>
              <a:t>MODE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364907" y="2105854"/>
            <a:ext cx="393980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6600" b="1" dirty="0" err="1">
                <a:ln w="34925">
                  <a:solidFill>
                    <a:schemeClr val="bg1"/>
                  </a:solidFill>
                </a:ln>
                <a:gradFill flip="none" rotWithShape="1">
                  <a:gsLst>
                    <a:gs pos="69050">
                      <a:schemeClr val="bg1">
                        <a:lumMod val="50000"/>
                      </a:schemeClr>
                    </a:gs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29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BN Jinx" panose="00000400000000000000" pitchFamily="2" charset="0"/>
              </a:rPr>
              <a:t>OPtIONS</a:t>
            </a:r>
            <a:endParaRPr lang="en-US" sz="6600" b="1" dirty="0">
              <a:ln w="34925">
                <a:solidFill>
                  <a:schemeClr val="bg1"/>
                </a:solidFill>
              </a:ln>
              <a:gradFill flip="none" rotWithShape="1">
                <a:gsLst>
                  <a:gs pos="69050">
                    <a:schemeClr val="bg1">
                      <a:lumMod val="50000"/>
                    </a:schemeClr>
                  </a:gs>
                  <a:gs pos="0">
                    <a:schemeClr val="accent5">
                      <a:lumMod val="50000"/>
                      <a:shade val="30000"/>
                      <a:satMod val="115000"/>
                    </a:schemeClr>
                  </a:gs>
                  <a:gs pos="29000">
                    <a:schemeClr val="accent5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50000"/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60000" dist="29997" dir="5400000" sy="-100000" algn="bl" rotWithShape="0"/>
              </a:effectLst>
              <a:latin typeface="BN Jinx" panose="000004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9814" y="3213850"/>
            <a:ext cx="393980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6600" b="1" dirty="0">
                <a:ln w="34925">
                  <a:solidFill>
                    <a:schemeClr val="bg1"/>
                  </a:solidFill>
                </a:ln>
                <a:gradFill flip="none" rotWithShape="1">
                  <a:gsLst>
                    <a:gs pos="69050">
                      <a:schemeClr val="bg1">
                        <a:lumMod val="50000"/>
                      </a:schemeClr>
                    </a:gs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29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BN Jinx" panose="00000400000000000000" pitchFamily="2" charset="0"/>
              </a:rPr>
              <a:t>online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4721" y="4321846"/>
            <a:ext cx="393980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6600" b="1" dirty="0">
                <a:ln w="34925">
                  <a:solidFill>
                    <a:schemeClr val="bg1"/>
                  </a:solidFill>
                </a:ln>
                <a:gradFill flip="none" rotWithShape="1">
                  <a:gsLst>
                    <a:gs pos="69050">
                      <a:schemeClr val="bg1">
                        <a:lumMod val="50000"/>
                      </a:schemeClr>
                    </a:gs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29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BN Jinx" panose="00000400000000000000" pitchFamily="2" charset="0"/>
              </a:rPr>
              <a:t>credits</a:t>
            </a:r>
          </a:p>
        </p:txBody>
      </p:sp>
    </p:spTree>
    <p:extLst>
      <p:ext uri="{BB962C8B-B14F-4D97-AF65-F5344CB8AC3E}">
        <p14:creationId xmlns:p14="http://schemas.microsoft.com/office/powerpoint/2010/main" val="116691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16196" y="5852161"/>
            <a:ext cx="1814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Background by Alex Ellison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64908" y="997858"/>
            <a:ext cx="393980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6600" b="1" dirty="0">
                <a:ln w="34925">
                  <a:solidFill>
                    <a:schemeClr val="bg1"/>
                  </a:solidFill>
                </a:ln>
                <a:gradFill flip="none" rotWithShape="1">
                  <a:gsLst>
                    <a:gs pos="69050">
                      <a:srgbClr val="FF0000"/>
                    </a:gs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29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BN Jinx" panose="00000400000000000000" pitchFamily="2" charset="0"/>
              </a:rPr>
              <a:t>VS </a:t>
            </a:r>
            <a:r>
              <a:rPr lang="en-US" sz="6600" b="1" dirty="0">
                <a:ln w="34925">
                  <a:solidFill>
                    <a:schemeClr val="bg1"/>
                  </a:solidFill>
                </a:ln>
                <a:gradFill flip="none" rotWithShape="1">
                  <a:gsLst>
                    <a:gs pos="69050">
                      <a:schemeClr val="bg1">
                        <a:lumMod val="50000"/>
                      </a:schemeClr>
                    </a:gs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29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BN Jinx" panose="00000400000000000000" pitchFamily="2" charset="0"/>
              </a:rPr>
              <a:t>MODE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364907" y="2105854"/>
            <a:ext cx="393980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8000" b="1" dirty="0" err="1">
                <a:ln w="34925">
                  <a:solidFill>
                    <a:schemeClr val="bg1"/>
                  </a:solidFill>
                </a:ln>
                <a:gradFill flip="none" rotWithShape="1">
                  <a:gsLst>
                    <a:gs pos="69050">
                      <a:srgbClr val="FF0000"/>
                    </a:gs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29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BN Jinx" panose="00000400000000000000" pitchFamily="2" charset="0"/>
              </a:rPr>
              <a:t>OPtIONS</a:t>
            </a:r>
            <a:endParaRPr lang="en-US" sz="8000" b="1" dirty="0">
              <a:ln w="34925">
                <a:solidFill>
                  <a:schemeClr val="bg1"/>
                </a:solidFill>
              </a:ln>
              <a:gradFill flip="none" rotWithShape="1">
                <a:gsLst>
                  <a:gs pos="69050">
                    <a:srgbClr val="FF0000"/>
                  </a:gs>
                  <a:gs pos="0">
                    <a:schemeClr val="accent5">
                      <a:lumMod val="50000"/>
                      <a:shade val="30000"/>
                      <a:satMod val="115000"/>
                    </a:schemeClr>
                  </a:gs>
                  <a:gs pos="29000">
                    <a:schemeClr val="accent5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50000"/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60000" dist="29997" dir="5400000" sy="-100000" algn="bl" rotWithShape="0"/>
              </a:effectLst>
              <a:latin typeface="BN Jinx" panose="000004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9814" y="3213850"/>
            <a:ext cx="393980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6600" b="1" dirty="0">
                <a:ln w="34925">
                  <a:solidFill>
                    <a:schemeClr val="bg1"/>
                  </a:solidFill>
                </a:ln>
                <a:gradFill flip="none" rotWithShape="1">
                  <a:gsLst>
                    <a:gs pos="69050">
                      <a:schemeClr val="bg1">
                        <a:lumMod val="50000"/>
                      </a:schemeClr>
                    </a:gs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29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BN Jinx" panose="00000400000000000000" pitchFamily="2" charset="0"/>
              </a:rPr>
              <a:t>online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4721" y="4321846"/>
            <a:ext cx="393980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6600" b="1" dirty="0">
                <a:ln w="34925">
                  <a:solidFill>
                    <a:schemeClr val="bg1"/>
                  </a:solidFill>
                </a:ln>
                <a:gradFill flip="none" rotWithShape="1">
                  <a:gsLst>
                    <a:gs pos="69050">
                      <a:schemeClr val="bg1">
                        <a:lumMod val="50000"/>
                      </a:schemeClr>
                    </a:gs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29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BN Jinx" panose="00000400000000000000" pitchFamily="2" charset="0"/>
              </a:rPr>
              <a:t>credits</a:t>
            </a:r>
          </a:p>
        </p:txBody>
      </p:sp>
    </p:spTree>
    <p:extLst>
      <p:ext uri="{BB962C8B-B14F-4D97-AF65-F5344CB8AC3E}">
        <p14:creationId xmlns:p14="http://schemas.microsoft.com/office/powerpoint/2010/main" val="366951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16196" y="5852161"/>
            <a:ext cx="1814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Background by Alex Ellison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64908" y="997858"/>
            <a:ext cx="393980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6600" b="1" dirty="0">
                <a:ln w="34925">
                  <a:solidFill>
                    <a:schemeClr val="bg1"/>
                  </a:solidFill>
                </a:ln>
                <a:gradFill flip="none" rotWithShape="1">
                  <a:gsLst>
                    <a:gs pos="69050">
                      <a:srgbClr val="FF0000"/>
                    </a:gs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29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BN Jinx" panose="00000400000000000000" pitchFamily="2" charset="0"/>
              </a:rPr>
              <a:t>VS </a:t>
            </a:r>
            <a:r>
              <a:rPr lang="en-US" sz="6600" b="1" dirty="0">
                <a:ln w="34925">
                  <a:solidFill>
                    <a:schemeClr val="bg1"/>
                  </a:solidFill>
                </a:ln>
                <a:gradFill flip="none" rotWithShape="1">
                  <a:gsLst>
                    <a:gs pos="69050">
                      <a:schemeClr val="bg1">
                        <a:lumMod val="50000"/>
                      </a:schemeClr>
                    </a:gs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29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BN Jinx" panose="00000400000000000000" pitchFamily="2" charset="0"/>
              </a:rPr>
              <a:t>MODE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364907" y="2105854"/>
            <a:ext cx="393980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6600" b="1" dirty="0" err="1">
                <a:ln w="34925">
                  <a:solidFill>
                    <a:schemeClr val="bg1"/>
                  </a:solidFill>
                </a:ln>
                <a:gradFill flip="none" rotWithShape="1">
                  <a:gsLst>
                    <a:gs pos="69050">
                      <a:schemeClr val="bg1">
                        <a:lumMod val="50000"/>
                      </a:schemeClr>
                    </a:gs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29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BN Jinx" panose="00000400000000000000" pitchFamily="2" charset="0"/>
              </a:rPr>
              <a:t>OPtIONS</a:t>
            </a:r>
            <a:endParaRPr lang="en-US" sz="6600" b="1" dirty="0">
              <a:ln w="34925">
                <a:solidFill>
                  <a:schemeClr val="bg1"/>
                </a:solidFill>
              </a:ln>
              <a:gradFill flip="none" rotWithShape="1">
                <a:gsLst>
                  <a:gs pos="69050">
                    <a:schemeClr val="bg1">
                      <a:lumMod val="50000"/>
                    </a:schemeClr>
                  </a:gs>
                  <a:gs pos="0">
                    <a:schemeClr val="accent5">
                      <a:lumMod val="50000"/>
                      <a:shade val="30000"/>
                      <a:satMod val="115000"/>
                    </a:schemeClr>
                  </a:gs>
                  <a:gs pos="29000">
                    <a:schemeClr val="accent5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50000"/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60000" dist="29997" dir="5400000" sy="-100000" algn="bl" rotWithShape="0"/>
              </a:effectLst>
              <a:latin typeface="BN Jinx" panose="000004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9814" y="3213850"/>
            <a:ext cx="393980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8000" b="1" dirty="0">
                <a:ln w="34925">
                  <a:solidFill>
                    <a:schemeClr val="bg1"/>
                  </a:solidFill>
                </a:ln>
                <a:gradFill flip="none" rotWithShape="1">
                  <a:gsLst>
                    <a:gs pos="69050">
                      <a:srgbClr val="FF0000"/>
                    </a:gs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29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BN Jinx" panose="00000400000000000000" pitchFamily="2" charset="0"/>
              </a:rPr>
              <a:t>online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4721" y="4321846"/>
            <a:ext cx="393980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6600" b="1" dirty="0">
                <a:ln w="34925">
                  <a:solidFill>
                    <a:schemeClr val="bg1"/>
                  </a:solidFill>
                </a:ln>
                <a:gradFill flip="none" rotWithShape="1">
                  <a:gsLst>
                    <a:gs pos="69050">
                      <a:schemeClr val="bg1">
                        <a:lumMod val="50000"/>
                      </a:schemeClr>
                    </a:gs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29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BN Jinx" panose="00000400000000000000" pitchFamily="2" charset="0"/>
              </a:rPr>
              <a:t>credits</a:t>
            </a:r>
          </a:p>
        </p:txBody>
      </p:sp>
    </p:spTree>
    <p:extLst>
      <p:ext uri="{BB962C8B-B14F-4D97-AF65-F5344CB8AC3E}">
        <p14:creationId xmlns:p14="http://schemas.microsoft.com/office/powerpoint/2010/main" val="68050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16196" y="5852161"/>
            <a:ext cx="1814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Background by Alex Ellison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64908" y="997858"/>
            <a:ext cx="393980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6600" b="1" dirty="0">
                <a:ln w="34925">
                  <a:solidFill>
                    <a:schemeClr val="bg1"/>
                  </a:solidFill>
                </a:ln>
                <a:gradFill flip="none" rotWithShape="1">
                  <a:gsLst>
                    <a:gs pos="69050">
                      <a:srgbClr val="FF0000"/>
                    </a:gs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29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BN Jinx" panose="00000400000000000000" pitchFamily="2" charset="0"/>
              </a:rPr>
              <a:t>VS </a:t>
            </a:r>
            <a:r>
              <a:rPr lang="en-US" sz="6600" b="1" dirty="0">
                <a:ln w="34925">
                  <a:solidFill>
                    <a:schemeClr val="bg1"/>
                  </a:solidFill>
                </a:ln>
                <a:gradFill flip="none" rotWithShape="1">
                  <a:gsLst>
                    <a:gs pos="69050">
                      <a:schemeClr val="bg1">
                        <a:lumMod val="50000"/>
                      </a:schemeClr>
                    </a:gs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29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BN Jinx" panose="00000400000000000000" pitchFamily="2" charset="0"/>
              </a:rPr>
              <a:t>MODE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364907" y="2105854"/>
            <a:ext cx="393980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6600" b="1" dirty="0" err="1">
                <a:ln w="34925">
                  <a:solidFill>
                    <a:schemeClr val="bg1"/>
                  </a:solidFill>
                </a:ln>
                <a:gradFill flip="none" rotWithShape="1">
                  <a:gsLst>
                    <a:gs pos="69050">
                      <a:schemeClr val="bg1">
                        <a:lumMod val="50000"/>
                      </a:schemeClr>
                    </a:gs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29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BN Jinx" panose="00000400000000000000" pitchFamily="2" charset="0"/>
              </a:rPr>
              <a:t>OPtIONS</a:t>
            </a:r>
            <a:endParaRPr lang="en-US" sz="6600" b="1" dirty="0">
              <a:ln w="34925">
                <a:solidFill>
                  <a:schemeClr val="bg1"/>
                </a:solidFill>
              </a:ln>
              <a:gradFill flip="none" rotWithShape="1">
                <a:gsLst>
                  <a:gs pos="69050">
                    <a:schemeClr val="bg1">
                      <a:lumMod val="50000"/>
                    </a:schemeClr>
                  </a:gs>
                  <a:gs pos="0">
                    <a:schemeClr val="accent5">
                      <a:lumMod val="50000"/>
                      <a:shade val="30000"/>
                      <a:satMod val="115000"/>
                    </a:schemeClr>
                  </a:gs>
                  <a:gs pos="29000">
                    <a:schemeClr val="accent5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50000"/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60000" dist="29997" dir="5400000" sy="-100000" algn="bl" rotWithShape="0"/>
              </a:effectLst>
              <a:latin typeface="BN Jinx" panose="000004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9814" y="3213850"/>
            <a:ext cx="393980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6600" b="1" dirty="0">
                <a:ln w="34925">
                  <a:solidFill>
                    <a:schemeClr val="bg1"/>
                  </a:solidFill>
                </a:ln>
                <a:gradFill flip="none" rotWithShape="1">
                  <a:gsLst>
                    <a:gs pos="69050">
                      <a:schemeClr val="bg1">
                        <a:lumMod val="50000"/>
                      </a:schemeClr>
                    </a:gs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29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BN Jinx" panose="00000400000000000000" pitchFamily="2" charset="0"/>
              </a:rPr>
              <a:t>online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4721" y="4321846"/>
            <a:ext cx="393980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8000" b="1" dirty="0">
                <a:ln w="34925">
                  <a:solidFill>
                    <a:schemeClr val="bg1"/>
                  </a:solidFill>
                </a:ln>
                <a:gradFill flip="none" rotWithShape="1">
                  <a:gsLst>
                    <a:gs pos="69050">
                      <a:srgbClr val="FF0000"/>
                    </a:gs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29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BN Jinx" panose="00000400000000000000" pitchFamily="2" charset="0"/>
              </a:rPr>
              <a:t>credits</a:t>
            </a:r>
          </a:p>
        </p:txBody>
      </p:sp>
    </p:spTree>
    <p:extLst>
      <p:ext uri="{BB962C8B-B14F-4D97-AF65-F5344CB8AC3E}">
        <p14:creationId xmlns:p14="http://schemas.microsoft.com/office/powerpoint/2010/main" val="327251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8443"/>
          </a:xfrm>
        </p:spPr>
      </p:pic>
      <p:sp>
        <p:nvSpPr>
          <p:cNvPr id="5" name="Rectangle 4"/>
          <p:cNvSpPr/>
          <p:nvPr/>
        </p:nvSpPr>
        <p:spPr>
          <a:xfrm>
            <a:off x="433540" y="579840"/>
            <a:ext cx="393980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8000" b="1" dirty="0">
                <a:ln w="34925">
                  <a:solidFill>
                    <a:schemeClr val="bg1"/>
                  </a:solidFill>
                </a:ln>
                <a:gradFill flip="none" rotWithShape="1">
                  <a:gsLst>
                    <a:gs pos="69050">
                      <a:srgbClr val="FF0000"/>
                    </a:gs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29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BN Jinx" panose="00000400000000000000" pitchFamily="2" charset="0"/>
              </a:rPr>
              <a:t>credits</a:t>
            </a:r>
          </a:p>
        </p:txBody>
      </p:sp>
      <p:sp>
        <p:nvSpPr>
          <p:cNvPr id="7" name="Rectangle 6"/>
          <p:cNvSpPr/>
          <p:nvPr/>
        </p:nvSpPr>
        <p:spPr>
          <a:xfrm>
            <a:off x="-72046" y="2091786"/>
            <a:ext cx="12192000" cy="3477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4400" b="1" dirty="0">
                <a:ln w="34925">
                  <a:solidFill>
                    <a:schemeClr val="bg1"/>
                  </a:solidFill>
                </a:ln>
                <a:gradFill flip="none" rotWithShape="1">
                  <a:gsLst>
                    <a:gs pos="69050">
                      <a:schemeClr val="bg1">
                        <a:lumMod val="50000"/>
                      </a:schemeClr>
                    </a:gs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29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BN Jinx" panose="00000400000000000000" pitchFamily="2" charset="0"/>
              </a:rPr>
              <a:t>The programing &amp; graphics of the game are all done by me </a:t>
            </a:r>
            <a:r>
              <a:rPr lang="en-US" sz="4400" b="1" dirty="0" err="1">
                <a:ln w="34925">
                  <a:solidFill>
                    <a:schemeClr val="bg1"/>
                  </a:solidFill>
                </a:ln>
                <a:gradFill flip="none" rotWithShape="1">
                  <a:gsLst>
                    <a:gs pos="69050">
                      <a:srgbClr val="FF0000"/>
                    </a:gs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29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BN Jinx" panose="00000400000000000000" pitchFamily="2" charset="0"/>
              </a:rPr>
              <a:t>dani</a:t>
            </a:r>
            <a:r>
              <a:rPr lang="en-US" sz="4400" b="1" dirty="0">
                <a:ln w="34925">
                  <a:solidFill>
                    <a:schemeClr val="bg1"/>
                  </a:solidFill>
                </a:ln>
                <a:gradFill flip="none" rotWithShape="1">
                  <a:gsLst>
                    <a:gs pos="69050">
                      <a:srgbClr val="FF0000"/>
                    </a:gs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29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BN Jinx" panose="00000400000000000000" pitchFamily="2" charset="0"/>
              </a:rPr>
              <a:t> </a:t>
            </a:r>
            <a:r>
              <a:rPr lang="en-US" sz="4400" b="1" dirty="0" err="1">
                <a:ln w="34925">
                  <a:solidFill>
                    <a:schemeClr val="bg1"/>
                  </a:solidFill>
                </a:ln>
                <a:gradFill flip="none" rotWithShape="1">
                  <a:gsLst>
                    <a:gs pos="69050">
                      <a:srgbClr val="FF0000"/>
                    </a:gs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29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BN Jinx" panose="00000400000000000000" pitchFamily="2" charset="0"/>
              </a:rPr>
              <a:t>sachwani</a:t>
            </a:r>
            <a:endParaRPr lang="en-US" sz="4400" b="1" dirty="0">
              <a:ln w="34925">
                <a:solidFill>
                  <a:schemeClr val="bg1"/>
                </a:solidFill>
              </a:ln>
              <a:gradFill flip="none" rotWithShape="1">
                <a:gsLst>
                  <a:gs pos="69050">
                    <a:srgbClr val="FF0000"/>
                  </a:gs>
                  <a:gs pos="0">
                    <a:schemeClr val="accent5">
                      <a:lumMod val="50000"/>
                      <a:shade val="30000"/>
                      <a:satMod val="115000"/>
                    </a:schemeClr>
                  </a:gs>
                  <a:gs pos="29000">
                    <a:schemeClr val="accent5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50000"/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60000" dist="29997" dir="5400000" sy="-100000" algn="bl" rotWithShape="0"/>
              </a:effectLst>
              <a:latin typeface="BN Jinx" panose="00000400000000000000" pitchFamily="2" charset="0"/>
            </a:endParaRPr>
          </a:p>
          <a:p>
            <a:pPr algn="ctr"/>
            <a:r>
              <a:rPr lang="en-US" sz="4400" b="1" dirty="0">
                <a:ln w="34925">
                  <a:solidFill>
                    <a:schemeClr val="bg1"/>
                  </a:solidFill>
                </a:ln>
                <a:gradFill flip="none" rotWithShape="1">
                  <a:gsLst>
                    <a:gs pos="69050">
                      <a:schemeClr val="bg1">
                        <a:lumMod val="50000"/>
                      </a:schemeClr>
                    </a:gs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29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BN Jinx" panose="00000400000000000000" pitchFamily="2" charset="0"/>
              </a:rPr>
              <a:t> you can contact me by email</a:t>
            </a:r>
          </a:p>
          <a:p>
            <a:pPr algn="ctr"/>
            <a:endParaRPr lang="en-US" sz="4400" b="1" dirty="0">
              <a:ln w="34925">
                <a:solidFill>
                  <a:schemeClr val="bg1"/>
                </a:solidFill>
              </a:ln>
              <a:gradFill flip="none" rotWithShape="1">
                <a:gsLst>
                  <a:gs pos="69050">
                    <a:schemeClr val="bg1">
                      <a:lumMod val="50000"/>
                    </a:schemeClr>
                  </a:gs>
                  <a:gs pos="0">
                    <a:schemeClr val="accent5">
                      <a:lumMod val="50000"/>
                      <a:shade val="30000"/>
                      <a:satMod val="115000"/>
                    </a:schemeClr>
                  </a:gs>
                  <a:gs pos="29000">
                    <a:schemeClr val="accent5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50000"/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60000" dist="29997" dir="5400000" sy="-100000" algn="bl" rotWithShape="0"/>
              </a:effectLst>
              <a:latin typeface="BN Jinx" panose="00000400000000000000" pitchFamily="2" charset="0"/>
            </a:endParaRPr>
          </a:p>
          <a:p>
            <a:pPr algn="ctr"/>
            <a:r>
              <a:rPr lang="en-US" sz="4400" dirty="0">
                <a:ln w="34925">
                  <a:solidFill>
                    <a:schemeClr val="bg1"/>
                  </a:solidFill>
                </a:ln>
                <a:gradFill flip="none" rotWithShape="1">
                  <a:gsLst>
                    <a:gs pos="69050">
                      <a:schemeClr val="bg1">
                        <a:lumMod val="50000"/>
                      </a:schemeClr>
                    </a:gs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29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BN Jinx" panose="00000400000000000000" pitchFamily="2" charset="0"/>
              </a:rPr>
              <a:t>danisachwani</a:t>
            </a:r>
            <a:r>
              <a:rPr lang="en-US" sz="4400" b="1" dirty="0">
                <a:ln w="34925">
                  <a:solidFill>
                    <a:schemeClr val="bg1"/>
                  </a:solidFill>
                </a:ln>
                <a:gradFill flip="none" rotWithShape="1">
                  <a:gsLst>
                    <a:gs pos="69050">
                      <a:schemeClr val="bg1">
                        <a:lumMod val="50000"/>
                      </a:schemeClr>
                    </a:gs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29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BN Jinx" panose="00000400000000000000" pitchFamily="2" charset="0"/>
              </a:rPr>
              <a:t>@</a:t>
            </a:r>
            <a:r>
              <a:rPr lang="en-US" sz="4400" dirty="0">
                <a:ln w="34925">
                  <a:solidFill>
                    <a:schemeClr val="bg1"/>
                  </a:solidFill>
                </a:ln>
                <a:gradFill flip="none" rotWithShape="1">
                  <a:gsLst>
                    <a:gs pos="69050">
                      <a:schemeClr val="bg1">
                        <a:lumMod val="50000"/>
                      </a:schemeClr>
                    </a:gs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29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BN Jinx" panose="00000400000000000000" pitchFamily="2" charset="0"/>
              </a:rPr>
              <a:t>gmail.com</a:t>
            </a:r>
          </a:p>
        </p:txBody>
      </p:sp>
      <p:sp>
        <p:nvSpPr>
          <p:cNvPr id="6" name="Rectangle 5"/>
          <p:cNvSpPr/>
          <p:nvPr/>
        </p:nvSpPr>
        <p:spPr>
          <a:xfrm>
            <a:off x="8324241" y="5096448"/>
            <a:ext cx="393980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8000" b="1" dirty="0">
                <a:ln w="34925">
                  <a:solidFill>
                    <a:schemeClr val="bg1"/>
                  </a:solidFill>
                </a:ln>
                <a:gradFill flip="none" rotWithShape="1">
                  <a:gsLst>
                    <a:gs pos="69050">
                      <a:srgbClr val="FF0000"/>
                    </a:gs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29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BN Jinx" panose="00000400000000000000" pitchFamily="2" charset="0"/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4125805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8443"/>
          </a:xfrm>
        </p:spPr>
      </p:pic>
      <p:sp>
        <p:nvSpPr>
          <p:cNvPr id="5" name="Rectangle 4"/>
          <p:cNvSpPr/>
          <p:nvPr/>
        </p:nvSpPr>
        <p:spPr>
          <a:xfrm>
            <a:off x="433540" y="579840"/>
            <a:ext cx="393980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8000" b="1" dirty="0">
                <a:ln w="34925">
                  <a:solidFill>
                    <a:schemeClr val="bg1"/>
                  </a:solidFill>
                </a:ln>
                <a:gradFill flip="none" rotWithShape="1">
                  <a:gsLst>
                    <a:gs pos="69050">
                      <a:srgbClr val="FF0000"/>
                    </a:gs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29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BN Jinx" panose="00000400000000000000" pitchFamily="2" charset="0"/>
              </a:rPr>
              <a:t>credits</a:t>
            </a:r>
          </a:p>
        </p:txBody>
      </p:sp>
      <p:sp>
        <p:nvSpPr>
          <p:cNvPr id="7" name="Rectangle 6"/>
          <p:cNvSpPr/>
          <p:nvPr/>
        </p:nvSpPr>
        <p:spPr>
          <a:xfrm>
            <a:off x="-72046" y="2091786"/>
            <a:ext cx="12192000" cy="3477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4400" b="1" dirty="0">
                <a:ln w="34925">
                  <a:solidFill>
                    <a:schemeClr val="bg1"/>
                  </a:solidFill>
                </a:ln>
                <a:gradFill flip="none" rotWithShape="1">
                  <a:gsLst>
                    <a:gs pos="69050">
                      <a:schemeClr val="bg1">
                        <a:lumMod val="50000"/>
                      </a:schemeClr>
                    </a:gs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29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BN Jinx" panose="00000400000000000000" pitchFamily="2" charset="0"/>
              </a:rPr>
              <a:t>The programing &amp; graphics of the game are all done by me </a:t>
            </a:r>
            <a:r>
              <a:rPr lang="en-US" sz="4400" b="1" dirty="0" err="1">
                <a:ln w="34925">
                  <a:solidFill>
                    <a:schemeClr val="bg1"/>
                  </a:solidFill>
                </a:ln>
                <a:gradFill flip="none" rotWithShape="1">
                  <a:gsLst>
                    <a:gs pos="69050">
                      <a:srgbClr val="FF0000"/>
                    </a:gs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29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BN Jinx" panose="00000400000000000000" pitchFamily="2" charset="0"/>
              </a:rPr>
              <a:t>dani</a:t>
            </a:r>
            <a:r>
              <a:rPr lang="en-US" sz="4400" b="1" dirty="0">
                <a:ln w="34925">
                  <a:solidFill>
                    <a:schemeClr val="bg1"/>
                  </a:solidFill>
                </a:ln>
                <a:gradFill flip="none" rotWithShape="1">
                  <a:gsLst>
                    <a:gs pos="69050">
                      <a:srgbClr val="FF0000"/>
                    </a:gs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29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BN Jinx" panose="00000400000000000000" pitchFamily="2" charset="0"/>
              </a:rPr>
              <a:t> </a:t>
            </a:r>
            <a:r>
              <a:rPr lang="en-US" sz="4400" b="1" dirty="0" err="1">
                <a:ln w="34925">
                  <a:solidFill>
                    <a:schemeClr val="bg1"/>
                  </a:solidFill>
                </a:ln>
                <a:gradFill flip="none" rotWithShape="1">
                  <a:gsLst>
                    <a:gs pos="69050">
                      <a:srgbClr val="FF0000"/>
                    </a:gs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29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BN Jinx" panose="00000400000000000000" pitchFamily="2" charset="0"/>
              </a:rPr>
              <a:t>sachwani</a:t>
            </a:r>
            <a:endParaRPr lang="en-US" sz="4400" b="1" dirty="0">
              <a:ln w="34925">
                <a:solidFill>
                  <a:schemeClr val="bg1"/>
                </a:solidFill>
              </a:ln>
              <a:gradFill flip="none" rotWithShape="1">
                <a:gsLst>
                  <a:gs pos="69050">
                    <a:srgbClr val="FF0000"/>
                  </a:gs>
                  <a:gs pos="0">
                    <a:schemeClr val="accent5">
                      <a:lumMod val="50000"/>
                      <a:shade val="30000"/>
                      <a:satMod val="115000"/>
                    </a:schemeClr>
                  </a:gs>
                  <a:gs pos="29000">
                    <a:schemeClr val="accent5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50000"/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60000" dist="29997" dir="5400000" sy="-100000" algn="bl" rotWithShape="0"/>
              </a:effectLst>
              <a:latin typeface="BN Jinx" panose="00000400000000000000" pitchFamily="2" charset="0"/>
            </a:endParaRPr>
          </a:p>
          <a:p>
            <a:pPr algn="ctr"/>
            <a:r>
              <a:rPr lang="en-US" sz="4400" b="1" dirty="0">
                <a:ln w="34925">
                  <a:solidFill>
                    <a:schemeClr val="bg1"/>
                  </a:solidFill>
                </a:ln>
                <a:gradFill flip="none" rotWithShape="1">
                  <a:gsLst>
                    <a:gs pos="69050">
                      <a:schemeClr val="bg1">
                        <a:lumMod val="50000"/>
                      </a:schemeClr>
                    </a:gs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29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BN Jinx" panose="00000400000000000000" pitchFamily="2" charset="0"/>
              </a:rPr>
              <a:t> you can contact me by email</a:t>
            </a:r>
          </a:p>
          <a:p>
            <a:pPr algn="ctr"/>
            <a:endParaRPr lang="en-US" sz="4400" b="1" dirty="0">
              <a:ln w="34925">
                <a:solidFill>
                  <a:schemeClr val="bg1"/>
                </a:solidFill>
              </a:ln>
              <a:gradFill flip="none" rotWithShape="1">
                <a:gsLst>
                  <a:gs pos="69050">
                    <a:schemeClr val="bg1">
                      <a:lumMod val="50000"/>
                    </a:schemeClr>
                  </a:gs>
                  <a:gs pos="0">
                    <a:schemeClr val="accent5">
                      <a:lumMod val="50000"/>
                      <a:shade val="30000"/>
                      <a:satMod val="115000"/>
                    </a:schemeClr>
                  </a:gs>
                  <a:gs pos="29000">
                    <a:schemeClr val="accent5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50000"/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60000" dist="29997" dir="5400000" sy="-100000" algn="bl" rotWithShape="0"/>
              </a:effectLst>
              <a:latin typeface="BN Jinx" panose="00000400000000000000" pitchFamily="2" charset="0"/>
            </a:endParaRPr>
          </a:p>
          <a:p>
            <a:pPr algn="ctr"/>
            <a:r>
              <a:rPr lang="en-US" sz="4400" dirty="0">
                <a:ln w="34925">
                  <a:solidFill>
                    <a:schemeClr val="bg1"/>
                  </a:solidFill>
                </a:ln>
                <a:gradFill flip="none" rotWithShape="1">
                  <a:gsLst>
                    <a:gs pos="69050">
                      <a:schemeClr val="bg1">
                        <a:lumMod val="50000"/>
                      </a:schemeClr>
                    </a:gs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29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BN Jinx" panose="00000400000000000000" pitchFamily="2" charset="0"/>
              </a:rPr>
              <a:t>danisachwani</a:t>
            </a:r>
            <a:r>
              <a:rPr lang="en-US" sz="4400" b="1" dirty="0">
                <a:ln w="34925">
                  <a:solidFill>
                    <a:schemeClr val="bg1"/>
                  </a:solidFill>
                </a:ln>
                <a:gradFill flip="none" rotWithShape="1">
                  <a:gsLst>
                    <a:gs pos="69050">
                      <a:schemeClr val="bg1">
                        <a:lumMod val="50000"/>
                      </a:schemeClr>
                    </a:gs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29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BN Jinx" panose="00000400000000000000" pitchFamily="2" charset="0"/>
              </a:rPr>
              <a:t>@</a:t>
            </a:r>
            <a:r>
              <a:rPr lang="en-US" sz="4400" dirty="0">
                <a:ln w="34925">
                  <a:solidFill>
                    <a:schemeClr val="bg1"/>
                  </a:solidFill>
                </a:ln>
                <a:gradFill flip="none" rotWithShape="1">
                  <a:gsLst>
                    <a:gs pos="69050">
                      <a:schemeClr val="bg1">
                        <a:lumMod val="50000"/>
                      </a:schemeClr>
                    </a:gs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29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BN Jinx" panose="00000400000000000000" pitchFamily="2" charset="0"/>
              </a:rPr>
              <a:t>gmail.com</a:t>
            </a:r>
          </a:p>
        </p:txBody>
      </p:sp>
      <p:sp>
        <p:nvSpPr>
          <p:cNvPr id="8" name="Rectangle 7"/>
          <p:cNvSpPr/>
          <p:nvPr/>
        </p:nvSpPr>
        <p:spPr>
          <a:xfrm>
            <a:off x="8324241" y="5229728"/>
            <a:ext cx="393980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6600" b="1" dirty="0">
                <a:ln w="34925">
                  <a:solidFill>
                    <a:schemeClr val="bg1"/>
                  </a:solidFill>
                </a:ln>
                <a:gradFill flip="none" rotWithShape="1">
                  <a:gsLst>
                    <a:gs pos="69050">
                      <a:schemeClr val="bg1">
                        <a:lumMod val="50000"/>
                      </a:schemeClr>
                    </a:gs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29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BN Jinx" panose="00000400000000000000" pitchFamily="2" charset="0"/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3598532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8443"/>
          </a:xfrm>
        </p:spPr>
      </p:pic>
      <p:sp>
        <p:nvSpPr>
          <p:cNvPr id="5" name="Rectangle 4"/>
          <p:cNvSpPr/>
          <p:nvPr/>
        </p:nvSpPr>
        <p:spPr>
          <a:xfrm>
            <a:off x="2135730" y="0"/>
            <a:ext cx="7500638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6600" b="1" dirty="0">
                <a:ln w="34925">
                  <a:solidFill>
                    <a:schemeClr val="bg1"/>
                  </a:solidFill>
                </a:ln>
                <a:gradFill flip="none" rotWithShape="1">
                  <a:gsLst>
                    <a:gs pos="69050">
                      <a:srgbClr val="FF0000"/>
                    </a:gs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29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BN Jinx" panose="00000400000000000000" pitchFamily="2" charset="0"/>
              </a:rPr>
              <a:t>Select Your figHTer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8324241" y="5096448"/>
            <a:ext cx="393980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8000" b="1" dirty="0">
                <a:ln w="34925">
                  <a:solidFill>
                    <a:schemeClr val="bg1"/>
                  </a:solidFill>
                </a:ln>
                <a:gradFill flip="none" rotWithShape="1">
                  <a:gsLst>
                    <a:gs pos="69050">
                      <a:srgbClr val="FF0000"/>
                    </a:gs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29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BN Jinx" panose="00000400000000000000" pitchFamily="2" charset="0"/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4194892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8443"/>
          </a:xfrm>
        </p:spPr>
      </p:pic>
      <p:sp>
        <p:nvSpPr>
          <p:cNvPr id="8" name="Rectangle 7"/>
          <p:cNvSpPr/>
          <p:nvPr/>
        </p:nvSpPr>
        <p:spPr>
          <a:xfrm>
            <a:off x="8324241" y="5229728"/>
            <a:ext cx="393980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6600" b="1" dirty="0">
                <a:ln w="34925">
                  <a:solidFill>
                    <a:schemeClr val="bg1"/>
                  </a:solidFill>
                </a:ln>
                <a:gradFill flip="none" rotWithShape="1">
                  <a:gsLst>
                    <a:gs pos="69050">
                      <a:schemeClr val="bg1">
                        <a:lumMod val="50000"/>
                      </a:schemeClr>
                    </a:gs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29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BN Jinx" panose="00000400000000000000" pitchFamily="2" charset="0"/>
              </a:rPr>
              <a:t>Back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2135730" y="0"/>
            <a:ext cx="7500638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6600" b="1" dirty="0">
                <a:ln w="34925">
                  <a:solidFill>
                    <a:schemeClr val="bg1"/>
                  </a:solidFill>
                </a:ln>
                <a:gradFill flip="none" rotWithShape="1">
                  <a:gsLst>
                    <a:gs pos="69050">
                      <a:srgbClr val="FF0000"/>
                    </a:gs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29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BN Jinx" panose="00000400000000000000" pitchFamily="2" charset="0"/>
              </a:rPr>
              <a:t>Select Your figHTer</a:t>
            </a:r>
          </a:p>
        </p:txBody>
      </p:sp>
    </p:spTree>
    <p:extLst>
      <p:ext uri="{BB962C8B-B14F-4D97-AF65-F5344CB8AC3E}">
        <p14:creationId xmlns:p14="http://schemas.microsoft.com/office/powerpoint/2010/main" val="1531847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109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BN Jinx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suleman</dc:creator>
  <cp:lastModifiedBy>kashif sikandar sachwani</cp:lastModifiedBy>
  <cp:revision>11</cp:revision>
  <dcterms:created xsi:type="dcterms:W3CDTF">2016-06-04T06:22:55Z</dcterms:created>
  <dcterms:modified xsi:type="dcterms:W3CDTF">2017-05-21T13:41:41Z</dcterms:modified>
</cp:coreProperties>
</file>