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422-984F-4B12-8196-1803AAA04C51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D089-7D0A-4DFC-ACF9-E8DA5D11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3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422-984F-4B12-8196-1803AAA04C51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D089-7D0A-4DFC-ACF9-E8DA5D11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422-984F-4B12-8196-1803AAA04C51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D089-7D0A-4DFC-ACF9-E8DA5D11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02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422-984F-4B12-8196-1803AAA04C51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D089-7D0A-4DFC-ACF9-E8DA5D11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8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422-984F-4B12-8196-1803AAA04C51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D089-7D0A-4DFC-ACF9-E8DA5D11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0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422-984F-4B12-8196-1803AAA04C51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D089-7D0A-4DFC-ACF9-E8DA5D11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4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422-984F-4B12-8196-1803AAA04C51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D089-7D0A-4DFC-ACF9-E8DA5D11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2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422-984F-4B12-8196-1803AAA04C51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D089-7D0A-4DFC-ACF9-E8DA5D11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1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422-984F-4B12-8196-1803AAA04C51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D089-7D0A-4DFC-ACF9-E8DA5D11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422-984F-4B12-8196-1803AAA04C51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D089-7D0A-4DFC-ACF9-E8DA5D11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0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422-984F-4B12-8196-1803AAA04C51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D089-7D0A-4DFC-ACF9-E8DA5D11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E9422-984F-4B12-8196-1803AAA04C51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9D089-7D0A-4DFC-ACF9-E8DA5D11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2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71468" y="0"/>
            <a:ext cx="12181416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141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53"/>
          <a:stretch/>
        </p:blipFill>
        <p:spPr>
          <a:xfrm>
            <a:off x="3611880" y="512051"/>
            <a:ext cx="7967877" cy="4697280"/>
          </a:xfrm>
          <a:prstGeom prst="rect">
            <a:avLst/>
          </a:prstGeom>
          <a:effectLst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295" y="4025130"/>
            <a:ext cx="1228136" cy="1225443"/>
          </a:xfrm>
          <a:prstGeom prst="rect">
            <a:avLst/>
          </a:prstGeom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050" y="4009328"/>
            <a:ext cx="1217349" cy="1214680"/>
          </a:xfrm>
          <a:prstGeom prst="rect">
            <a:avLst/>
          </a:prstGeom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88345" y="4274357"/>
            <a:ext cx="2493071" cy="23063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80463" y="3673263"/>
            <a:ext cx="2322148" cy="23000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286" y="3647816"/>
            <a:ext cx="2325536" cy="23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9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1 -0.0006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-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 L 1 -0.0006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23</cp:revision>
  <dcterms:created xsi:type="dcterms:W3CDTF">2023-12-23T08:22:33Z</dcterms:created>
  <dcterms:modified xsi:type="dcterms:W3CDTF">2024-01-14T13:37:09Z</dcterms:modified>
</cp:coreProperties>
</file>