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3" r:id="rId7"/>
    <p:sldId id="279" r:id="rId8"/>
    <p:sldId id="267" r:id="rId9"/>
    <p:sldId id="281" r:id="rId10"/>
    <p:sldId id="271" r:id="rId11"/>
    <p:sldId id="282" r:id="rId12"/>
    <p:sldId id="283" r:id="rId13"/>
    <p:sldId id="285" r:id="rId14"/>
    <p:sldId id="286" r:id="rId15"/>
    <p:sldId id="287" r:id="rId16"/>
    <p:sldId id="278" r:id="rId17"/>
    <p:sldId id="288" r:id="rId18"/>
    <p:sldId id="289" r:id="rId19"/>
    <p:sldId id="290" r:id="rId20"/>
    <p:sldId id="291" r:id="rId21"/>
    <p:sldId id="280" r:id="rId2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24"/>
      <p:bold r:id="rId25"/>
      <p:italic r:id="rId26"/>
      <p:boldItalic r:id="rId27"/>
    </p:embeddedFont>
    <p:embeddedFont>
      <p:font typeface="Hind Vadodara Light" panose="02000000000000000000" pitchFamily="2" charset="0"/>
      <p:regular r:id="rId28"/>
      <p:bold r:id="rId29"/>
    </p:embeddedFont>
    <p:embeddedFont>
      <p:font typeface="Hind Vadodara Medium" panose="02000000000000000000" pitchFamily="2" charset="0"/>
      <p:regular r:id="rId30"/>
      <p:bold r:id="rId31"/>
    </p:embeddedFont>
    <p:embeddedFont>
      <p:font typeface="Nunito Light" pitchFamily="2" charset="0"/>
      <p:regular r:id="rId32"/>
      <p:italic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Roboto Condensed Light" panose="02000000000000000000" pitchFamily="2" charset="0"/>
      <p:regular r:id="rId38"/>
      <p:italic r:id="rId39"/>
    </p:embeddedFont>
    <p:embeddedFont>
      <p:font typeface="Teko Light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pos="2880"/>
        <p:guide orient="horz" pos="2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3e8071fd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3e8071fd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a173d02b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a173d02b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826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a173d02b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a173d02b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55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a173d02b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a173d02b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287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a173d02b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a173d02b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280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a173d02b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a173d02b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608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3e8071fd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3e8071fd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a173d02b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a173d02b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412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a173d02b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a173d02b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915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a173d02b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a173d02b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047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349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a173d02b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a173d02b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83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0c12e5f0d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0c12e5f0d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a173d02b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a173d02b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3da1a438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3da1a438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a173d02b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a173d02b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27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3e8071fd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3e8071fd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a173d02b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a173d02b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122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CUSTOM_1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625844" y="195325"/>
            <a:ext cx="2649300" cy="18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title" idx="2" hasCustomPrompt="1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2"/>
          <p:cNvSpPr txBox="1">
            <a:spLocks noGrp="1"/>
          </p:cNvSpPr>
          <p:nvPr>
            <p:ph type="ctrTitle" idx="3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ubTitle" idx="4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title" idx="5" hasCustomPrompt="1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ctrTitle" idx="6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ubTitle" idx="7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 idx="8" hasCustomPrompt="1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ctrTitle" idx="9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3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 idx="14" hasCustomPrompt="1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 idx="15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6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17" hasCustomPrompt="1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 idx="2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 idx="4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ctrTitle" idx="2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3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4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5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ctrTitle" idx="6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7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ctrTitle" idx="2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3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 idx="4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5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 flipH="1">
            <a:off x="2543653" y="124595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 flipH="1">
            <a:off x="2266603" y="162778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ctrTitle" idx="2"/>
          </p:nvPr>
        </p:nvSpPr>
        <p:spPr>
          <a:xfrm flipH="1">
            <a:off x="2543653" y="357528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3"/>
          </p:nvPr>
        </p:nvSpPr>
        <p:spPr>
          <a:xfrm flipH="1">
            <a:off x="2266608" y="3958300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ctrTitle" idx="4"/>
          </p:nvPr>
        </p:nvSpPr>
        <p:spPr>
          <a:xfrm flipH="1">
            <a:off x="2543653" y="241034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5"/>
          </p:nvPr>
        </p:nvSpPr>
        <p:spPr>
          <a:xfrm flipH="1">
            <a:off x="2266608" y="279217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ctrTitle" idx="6"/>
          </p:nvPr>
        </p:nvSpPr>
        <p:spPr>
          <a:xfrm flipH="1">
            <a:off x="5039747" y="2410346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7"/>
          </p:nvPr>
        </p:nvSpPr>
        <p:spPr>
          <a:xfrm flipH="1">
            <a:off x="4762697" y="2793356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ctrTitle" idx="8"/>
          </p:nvPr>
        </p:nvSpPr>
        <p:spPr>
          <a:xfrm flipH="1">
            <a:off x="5039747" y="357528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9"/>
          </p:nvPr>
        </p:nvSpPr>
        <p:spPr>
          <a:xfrm flipH="1">
            <a:off x="4762697" y="3958293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ctrTitle" idx="13"/>
          </p:nvPr>
        </p:nvSpPr>
        <p:spPr>
          <a:xfrm flipH="1">
            <a:off x="5039747" y="124595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4"/>
          </p:nvPr>
        </p:nvSpPr>
        <p:spPr>
          <a:xfrm flipH="1">
            <a:off x="4762697" y="162778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15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3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619650" y="2247705"/>
            <a:ext cx="2559900" cy="7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619650" y="2837337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 idx="2" hasCustomPrompt="1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5">
  <p:cSld name="CUSTOM_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ctrTitle"/>
          </p:nvPr>
        </p:nvSpPr>
        <p:spPr>
          <a:xfrm flipH="1">
            <a:off x="2726850" y="2897239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451650" y="1351346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4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133750" y="2079350"/>
            <a:ext cx="2000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621618" y="3589129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 flipH="1">
            <a:off x="5408076" y="1087185"/>
            <a:ext cx="225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 flipH="1">
            <a:off x="1483662" y="4161895"/>
            <a:ext cx="2250000" cy="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ctrTitle" idx="2"/>
          </p:nvPr>
        </p:nvSpPr>
        <p:spPr>
          <a:xfrm flipH="1">
            <a:off x="1505901" y="3702014"/>
            <a:ext cx="2205600" cy="6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 flipH="1">
            <a:off x="5408076" y="1497548"/>
            <a:ext cx="2250000" cy="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4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ctrTitle"/>
          </p:nvPr>
        </p:nvSpPr>
        <p:spPr>
          <a:xfrm flipH="1">
            <a:off x="616848" y="1589117"/>
            <a:ext cx="33018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ubTitle" idx="1"/>
          </p:nvPr>
        </p:nvSpPr>
        <p:spPr>
          <a:xfrm flipH="1">
            <a:off x="616948" y="2831770"/>
            <a:ext cx="233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gif"/><Relationship Id="rId3" Type="http://schemas.openxmlformats.org/officeDocument/2006/relationships/image" Target="../media/image15.png"/><Relationship Id="rId7" Type="http://schemas.openxmlformats.org/officeDocument/2006/relationships/image" Target="../media/image40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gif"/><Relationship Id="rId5" Type="http://schemas.openxmlformats.org/officeDocument/2006/relationships/image" Target="../media/image38.gif"/><Relationship Id="rId10" Type="http://schemas.openxmlformats.org/officeDocument/2006/relationships/image" Target="../media/image43.gif"/><Relationship Id="rId4" Type="http://schemas.openxmlformats.org/officeDocument/2006/relationships/image" Target="../media/image37.png"/><Relationship Id="rId9" Type="http://schemas.openxmlformats.org/officeDocument/2006/relationships/image" Target="../media/image4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Daniel Silva 90120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22 de julho de 2022</a:t>
            </a:r>
            <a:endParaRPr dirty="0"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338" y="623025"/>
            <a:ext cx="5249336" cy="295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>
            <a:spLocks noGrp="1"/>
          </p:cNvSpPr>
          <p:nvPr>
            <p:ph type="ctrTitle"/>
          </p:nvPr>
        </p:nvSpPr>
        <p:spPr>
          <a:xfrm flipH="1">
            <a:off x="4221480" y="2553180"/>
            <a:ext cx="4316031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 do Jogador</a:t>
            </a:r>
            <a:endParaRPr dirty="0"/>
          </a:p>
        </p:txBody>
      </p:sp>
      <p:sp>
        <p:nvSpPr>
          <p:cNvPr id="288" name="Google Shape;288;p40"/>
          <p:cNvSpPr txBox="1">
            <a:spLocks noGrp="1"/>
          </p:cNvSpPr>
          <p:nvPr>
            <p:ph type="title" idx="2"/>
          </p:nvPr>
        </p:nvSpPr>
        <p:spPr>
          <a:xfrm flipH="1">
            <a:off x="2133750" y="2105829"/>
            <a:ext cx="2000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subTitle" idx="1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PokemonPlayer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PokemonPlayer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F49FC4-8CEE-1B08-B55E-EA499EF9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760"/>
            <a:ext cx="9144000" cy="375274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4825C5D-CD91-6B43-ED54-C165AE1AA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77" y="1417718"/>
            <a:ext cx="4610500" cy="3475021"/>
          </a:xfrm>
          <a:prstGeom prst="rect">
            <a:avLst/>
          </a:prstGeom>
        </p:spPr>
      </p:pic>
      <p:sp>
        <p:nvSpPr>
          <p:cNvPr id="8" name="Google Shape;289;p40">
            <a:extLst>
              <a:ext uri="{FF2B5EF4-FFF2-40B4-BE49-F238E27FC236}">
                <a16:creationId xmlns:a16="http://schemas.microsoft.com/office/drawing/2014/main" id="{A07266AA-7434-5612-7F59-7779AF01D2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3292050" y="750089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Construtor</a:t>
            </a:r>
            <a:endParaRPr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FC3BF7-4BBE-9184-D154-8FAF7D3CCE9E}"/>
              </a:ext>
            </a:extLst>
          </p:cNvPr>
          <p:cNvSpPr txBox="1"/>
          <p:nvPr/>
        </p:nvSpPr>
        <p:spPr>
          <a:xfrm>
            <a:off x="5238276" y="1708679"/>
            <a:ext cx="37428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Name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: Nome do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Pokemon</a:t>
            </a:r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Jump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: Saltar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Skill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[N]s: Listas de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abilidades</a:t>
            </a:r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Hitbox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: Área de colisão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Lives: Nº de vidas extra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Alive: Vivo ou Morto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Invulnerable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: Estado de não perder vida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8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PokemonPlayer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F49FC4-8CEE-1B08-B55E-EA499EF9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760"/>
            <a:ext cx="9144000" cy="3752740"/>
          </a:xfrm>
          <a:prstGeom prst="rect">
            <a:avLst/>
          </a:prstGeom>
        </p:spPr>
      </p:pic>
      <p:sp>
        <p:nvSpPr>
          <p:cNvPr id="8" name="Google Shape;289;p40">
            <a:extLst>
              <a:ext uri="{FF2B5EF4-FFF2-40B4-BE49-F238E27FC236}">
                <a16:creationId xmlns:a16="http://schemas.microsoft.com/office/drawing/2014/main" id="{A07266AA-7434-5612-7F59-7779AF01D2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3292050" y="750089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Andar e Saltar</a:t>
            </a:r>
            <a:endParaRPr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9FC3BF7-4BBE-9184-D154-8FAF7D3CCE9E}"/>
              </a:ext>
            </a:extLst>
          </p:cNvPr>
          <p:cNvSpPr txBox="1"/>
          <p:nvPr/>
        </p:nvSpPr>
        <p:spPr>
          <a:xfrm>
            <a:off x="5238276" y="1708679"/>
            <a:ext cx="374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UserInput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: Tecla pressionada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D39205-0B5A-C382-6FA5-5ACEDA06D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31" y="1390760"/>
            <a:ext cx="4039361" cy="375274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6300C7E-AF84-FE4F-70E1-016D58A49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114" y="2454311"/>
            <a:ext cx="2128687" cy="89532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70D22E5-003A-9A36-9040-326D27C8C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009" y="3349639"/>
            <a:ext cx="209579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PokemonPlayer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F49FC4-8CEE-1B08-B55E-EA499EF9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760"/>
            <a:ext cx="9144000" cy="3752740"/>
          </a:xfrm>
          <a:prstGeom prst="rect">
            <a:avLst/>
          </a:prstGeom>
        </p:spPr>
      </p:pic>
      <p:sp>
        <p:nvSpPr>
          <p:cNvPr id="8" name="Google Shape;289;p40">
            <a:extLst>
              <a:ext uri="{FF2B5EF4-FFF2-40B4-BE49-F238E27FC236}">
                <a16:creationId xmlns:a16="http://schemas.microsoft.com/office/drawing/2014/main" id="{A07266AA-7434-5612-7F59-7779AF01D2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3292050" y="750089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Desenhar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FCA4B0-FAF6-BCEA-25EC-C27B4FA45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29" y="1390760"/>
            <a:ext cx="6158342" cy="375274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1EFC7E5-3583-DEE6-69DF-EB4C6293A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949" y="1761465"/>
            <a:ext cx="724001" cy="543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372CE6-8259-2AAF-66E7-2030DB52A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9705" y="1770992"/>
            <a:ext cx="64779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60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PokemonPlayer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F49FC4-8CEE-1B08-B55E-EA499EF9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760"/>
            <a:ext cx="9144000" cy="3752740"/>
          </a:xfrm>
          <a:prstGeom prst="rect">
            <a:avLst/>
          </a:prstGeom>
        </p:spPr>
      </p:pic>
      <p:sp>
        <p:nvSpPr>
          <p:cNvPr id="8" name="Google Shape;289;p40">
            <a:extLst>
              <a:ext uri="{FF2B5EF4-FFF2-40B4-BE49-F238E27FC236}">
                <a16:creationId xmlns:a16="http://schemas.microsoft.com/office/drawing/2014/main" id="{A07266AA-7434-5612-7F59-7779AF01D2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3292050" y="750089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Habilidade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3CAC1B-CF47-E65D-1C0E-B3DC563F3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55320"/>
            <a:ext cx="2766300" cy="115834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DC3C52A-7E7C-6D17-E399-C06878D1F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71750"/>
            <a:ext cx="6104149" cy="22480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AEC1DD4-F6CA-1F2E-0673-D89D54DDB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4064" y="1525823"/>
            <a:ext cx="2272966" cy="10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10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PokemonPlayer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F49FC4-8CEE-1B08-B55E-EA499EF9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760"/>
            <a:ext cx="9144000" cy="3752740"/>
          </a:xfrm>
          <a:prstGeom prst="rect">
            <a:avLst/>
          </a:prstGeom>
        </p:spPr>
      </p:pic>
      <p:sp>
        <p:nvSpPr>
          <p:cNvPr id="8" name="Google Shape;289;p40">
            <a:extLst>
              <a:ext uri="{FF2B5EF4-FFF2-40B4-BE49-F238E27FC236}">
                <a16:creationId xmlns:a16="http://schemas.microsoft.com/office/drawing/2014/main" id="{A07266AA-7434-5612-7F59-7779AF01D2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3292050" y="750089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Dano da Habilidade</a:t>
            </a:r>
            <a:endParaRPr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09C39B5-4E68-8C7B-3D2B-FA18A335F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1270"/>
            <a:ext cx="9144000" cy="198107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83E2191-384F-565D-ECA3-075C43C8F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8118" y="3909312"/>
            <a:ext cx="1149735" cy="48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7"/>
          <p:cNvSpPr txBox="1">
            <a:spLocks noGrp="1"/>
          </p:cNvSpPr>
          <p:nvPr>
            <p:ph type="ctrTitle"/>
          </p:nvPr>
        </p:nvSpPr>
        <p:spPr>
          <a:xfrm flipH="1">
            <a:off x="2178765" y="2912479"/>
            <a:ext cx="4786470" cy="4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Classe dos Inimigos</a:t>
            </a:r>
          </a:p>
        </p:txBody>
      </p:sp>
      <p:sp>
        <p:nvSpPr>
          <p:cNvPr id="367" name="Google Shape;367;p47"/>
          <p:cNvSpPr txBox="1">
            <a:spLocks noGrp="1"/>
          </p:cNvSpPr>
          <p:nvPr>
            <p:ph type="title" idx="2"/>
          </p:nvPr>
        </p:nvSpPr>
        <p:spPr>
          <a:xfrm flipH="1">
            <a:off x="3451650" y="1351346"/>
            <a:ext cx="224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8" name="Google Shape;368;p47"/>
          <p:cNvSpPr txBox="1">
            <a:spLocks noGrp="1"/>
          </p:cNvSpPr>
          <p:nvPr>
            <p:ph type="subTitle" idx="1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PokemonEnemy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PokemonEnemy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F49FC4-8CEE-1B08-B55E-EA499EF9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760"/>
            <a:ext cx="9144000" cy="3752740"/>
          </a:xfrm>
          <a:prstGeom prst="rect">
            <a:avLst/>
          </a:prstGeom>
        </p:spPr>
      </p:pic>
      <p:sp>
        <p:nvSpPr>
          <p:cNvPr id="8" name="Google Shape;289;p40">
            <a:extLst>
              <a:ext uri="{FF2B5EF4-FFF2-40B4-BE49-F238E27FC236}">
                <a16:creationId xmlns:a16="http://schemas.microsoft.com/office/drawing/2014/main" id="{A07266AA-7434-5612-7F59-7779AF01D2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3292050" y="750089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Construtor, andar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79D7B9-29A2-A7C3-4E86-05E378487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6757"/>
            <a:ext cx="5989839" cy="352074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56660DF-9A03-3C30-76A5-FFACA151E1AB}"/>
              </a:ext>
            </a:extLst>
          </p:cNvPr>
          <p:cNvSpPr txBox="1"/>
          <p:nvPr/>
        </p:nvSpPr>
        <p:spPr>
          <a:xfrm>
            <a:off x="5651957" y="2762250"/>
            <a:ext cx="34920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Speed: Velocidade de movimento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----------------------------------------------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Step: Contar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frames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 de animação</a:t>
            </a:r>
          </a:p>
        </p:txBody>
      </p:sp>
    </p:spTree>
    <p:extLst>
      <p:ext uri="{BB962C8B-B14F-4D97-AF65-F5344CB8AC3E}">
        <p14:creationId xmlns:p14="http://schemas.microsoft.com/office/powerpoint/2010/main" val="1088117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PokemonEnemy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F49FC4-8CEE-1B08-B55E-EA499EF9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760"/>
            <a:ext cx="9144000" cy="3752740"/>
          </a:xfrm>
          <a:prstGeom prst="rect">
            <a:avLst/>
          </a:prstGeom>
        </p:spPr>
      </p:pic>
      <p:sp>
        <p:nvSpPr>
          <p:cNvPr id="8" name="Google Shape;289;p40">
            <a:extLst>
              <a:ext uri="{FF2B5EF4-FFF2-40B4-BE49-F238E27FC236}">
                <a16:creationId xmlns:a16="http://schemas.microsoft.com/office/drawing/2014/main" id="{A07266AA-7434-5612-7F59-7779AF01D2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3292050" y="750089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Desenhar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D6F350-F87C-30DA-9DE4-AB2D53CFB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62" y="1504894"/>
            <a:ext cx="6180356" cy="128027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119C58F-23F2-DD34-816B-C2D9259A1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87" y="2785165"/>
            <a:ext cx="4671465" cy="64775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A0C55EE-6B1A-BA34-7534-42B5D52F0D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388" y="3039945"/>
            <a:ext cx="1472531" cy="13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27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PokemonEnemy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F49FC4-8CEE-1B08-B55E-EA499EF9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760"/>
            <a:ext cx="9144000" cy="3752740"/>
          </a:xfrm>
          <a:prstGeom prst="rect">
            <a:avLst/>
          </a:prstGeom>
        </p:spPr>
      </p:pic>
      <p:sp>
        <p:nvSpPr>
          <p:cNvPr id="8" name="Google Shape;289;p40">
            <a:extLst>
              <a:ext uri="{FF2B5EF4-FFF2-40B4-BE49-F238E27FC236}">
                <a16:creationId xmlns:a16="http://schemas.microsoft.com/office/drawing/2014/main" id="{A07266AA-7434-5612-7F59-7779AF01D2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3292050" y="750089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Dano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DE1E77-B440-5208-88AF-3AA4CDC05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34585"/>
            <a:ext cx="9144000" cy="187433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7EFD064-706F-9939-FB99-BDFC361DE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531" y="2571750"/>
            <a:ext cx="193384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1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Ho-Ho Tower</a:t>
            </a:r>
            <a:endParaRPr dirty="0"/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 flipH="1">
            <a:off x="546600" y="3108570"/>
            <a:ext cx="8050800" cy="18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Este jogo consiste na defesa de uma torre que está a ser atacada por um grupo de Squirtles.</a:t>
            </a:r>
            <a:endParaRPr sz="2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DD4DB6-4505-20EF-5099-1893EDAB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800" y="1236861"/>
            <a:ext cx="3866400" cy="208368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 idx="2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58" name="Google Shape;158;p28"/>
          <p:cNvSpPr txBox="1">
            <a:spLocks noGrp="1"/>
          </p:cNvSpPr>
          <p:nvPr>
            <p:ph type="ctrTitle"/>
          </p:nvPr>
        </p:nvSpPr>
        <p:spPr>
          <a:xfrm>
            <a:off x="4007825" y="21739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Imagens</a:t>
            </a:r>
            <a:endParaRPr dirty="0"/>
          </a:p>
        </p:txBody>
      </p:sp>
      <p:sp>
        <p:nvSpPr>
          <p:cNvPr id="159" name="Google Shape;159;p28"/>
          <p:cNvSpPr txBox="1">
            <a:spLocks noGrp="1"/>
          </p:cNvSpPr>
          <p:nvPr>
            <p:ph type="subTitle" idx="1"/>
          </p:nvPr>
        </p:nvSpPr>
        <p:spPr>
          <a:xfrm>
            <a:off x="5621050" y="2841677"/>
            <a:ext cx="292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Import</a:t>
            </a:r>
            <a:r>
              <a:rPr lang="pt-PT" dirty="0"/>
              <a:t> de imagens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7094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Introduzir imagens</a:t>
            </a:r>
            <a:br>
              <a:rPr lang="en" dirty="0"/>
            </a:b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F49FC4-8CEE-1B08-B55E-EA499EF9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760"/>
            <a:ext cx="9144000" cy="375274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553E9B2-F6A4-7E41-3C54-95C477B63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6" y="1443535"/>
            <a:ext cx="4911850" cy="204088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9C99BC0-E1C9-034D-18BC-BFC301B0F05D}"/>
              </a:ext>
            </a:extLst>
          </p:cNvPr>
          <p:cNvSpPr txBox="1"/>
          <p:nvPr/>
        </p:nvSpPr>
        <p:spPr>
          <a:xfrm>
            <a:off x="5891648" y="2099423"/>
            <a:ext cx="3401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Código de “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pygame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”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Código de “os”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Caminho da imagem</a:t>
            </a:r>
          </a:p>
          <a:p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    Nome da imagem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DE2620C5-4355-26D5-CADD-4A6922B17F31}"/>
              </a:ext>
            </a:extLst>
          </p:cNvPr>
          <p:cNvCxnSpPr/>
          <p:nvPr/>
        </p:nvCxnSpPr>
        <p:spPr>
          <a:xfrm>
            <a:off x="852055" y="2341418"/>
            <a:ext cx="101138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3FDBAC0A-9068-E71D-14A7-11911E43122E}"/>
              </a:ext>
            </a:extLst>
          </p:cNvPr>
          <p:cNvCxnSpPr/>
          <p:nvPr/>
        </p:nvCxnSpPr>
        <p:spPr>
          <a:xfrm>
            <a:off x="6009410" y="2341879"/>
            <a:ext cx="153785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3EBAD91A-F701-281F-8F34-C1ECA26439C0}"/>
              </a:ext>
            </a:extLst>
          </p:cNvPr>
          <p:cNvCxnSpPr/>
          <p:nvPr/>
        </p:nvCxnSpPr>
        <p:spPr>
          <a:xfrm>
            <a:off x="1939636" y="2341418"/>
            <a:ext cx="72043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009BCD0C-2A57-E4BF-2E41-5598AF134AEF}"/>
              </a:ext>
            </a:extLst>
          </p:cNvPr>
          <p:cNvCxnSpPr/>
          <p:nvPr/>
        </p:nvCxnSpPr>
        <p:spPr>
          <a:xfrm>
            <a:off x="6009410" y="2819860"/>
            <a:ext cx="118456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FB76FF23-E797-EE9C-F8C5-24731166FBD7}"/>
              </a:ext>
            </a:extLst>
          </p:cNvPr>
          <p:cNvCxnSpPr/>
          <p:nvPr/>
        </p:nvCxnSpPr>
        <p:spPr>
          <a:xfrm>
            <a:off x="2743200" y="2341418"/>
            <a:ext cx="11776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A5972784-D0FF-2287-BE3A-61CFBFD64514}"/>
              </a:ext>
            </a:extLst>
          </p:cNvPr>
          <p:cNvCxnSpPr>
            <a:cxnSpLocks/>
          </p:cNvCxnSpPr>
          <p:nvPr/>
        </p:nvCxnSpPr>
        <p:spPr>
          <a:xfrm>
            <a:off x="6016338" y="3214714"/>
            <a:ext cx="16140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15EC404F-E12E-C0E7-D3CA-171056BFF793}"/>
              </a:ext>
            </a:extLst>
          </p:cNvPr>
          <p:cNvCxnSpPr/>
          <p:nvPr/>
        </p:nvCxnSpPr>
        <p:spPr>
          <a:xfrm>
            <a:off x="4128655" y="2341418"/>
            <a:ext cx="44334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7736F5D2-4A98-18D1-01AD-C766D6335C9E}"/>
              </a:ext>
            </a:extLst>
          </p:cNvPr>
          <p:cNvCxnSpPr>
            <a:cxnSpLocks/>
          </p:cNvCxnSpPr>
          <p:nvPr/>
        </p:nvCxnSpPr>
        <p:spPr>
          <a:xfrm>
            <a:off x="6189521" y="3456709"/>
            <a:ext cx="1290853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39CF2E64-9888-8388-C905-EA83739C6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8439" y="3537193"/>
            <a:ext cx="352425" cy="3619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2A5FAEE-1D5C-D405-8DE9-CDDA84B430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5052" y="3546754"/>
            <a:ext cx="352425" cy="3619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920F7E6-563D-600B-FBD6-550C81AFD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1665" y="3537193"/>
            <a:ext cx="352425" cy="3619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2164E7A-1FD2-52B4-66F8-CDC9A4D4C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8278" y="3546754"/>
            <a:ext cx="352425" cy="3619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6916C9D-F26B-D05B-3E10-99CCD459F0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4891" y="3546754"/>
            <a:ext cx="352425" cy="36195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0E876AA-F059-D78A-66A3-C988E6CBC4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473" y="3537193"/>
            <a:ext cx="352425" cy="36195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B0A0C5F2-E940-7C5D-C095-D0D172D751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055" y="3537193"/>
            <a:ext cx="3524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4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>
            <a:spLocks noGrp="1"/>
          </p:cNvSpPr>
          <p:nvPr>
            <p:ph type="title" idx="1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Conteudos</a:t>
            </a:r>
            <a:endParaRPr dirty="0"/>
          </a:p>
        </p:txBody>
      </p:sp>
      <p:sp>
        <p:nvSpPr>
          <p:cNvPr id="138" name="Google Shape;138;p27"/>
          <p:cNvSpPr txBox="1">
            <a:spLocks noGrp="1"/>
          </p:cNvSpPr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Classes</a:t>
            </a:r>
            <a:endParaRPr dirty="0"/>
          </a:p>
        </p:txBody>
      </p:sp>
      <p:sp>
        <p:nvSpPr>
          <p:cNvPr id="139" name="Google Shape;139;p27"/>
          <p:cNvSpPr txBox="1">
            <a:spLocks noGrp="1"/>
          </p:cNvSpPr>
          <p:nvPr>
            <p:ph type="subTitle" idx="1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</a:t>
            </a:r>
            <a:endParaRPr dirty="0"/>
          </a:p>
        </p:txBody>
      </p:sp>
      <p:sp>
        <p:nvSpPr>
          <p:cNvPr id="140" name="Google Shape;140;p27"/>
          <p:cNvSpPr txBox="1">
            <a:spLocks noGrp="1"/>
          </p:cNvSpPr>
          <p:nvPr>
            <p:ph type="ctrTitle" idx="3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 Mãe</a:t>
            </a:r>
            <a:endParaRPr dirty="0"/>
          </a:p>
        </p:txBody>
      </p:sp>
      <p:sp>
        <p:nvSpPr>
          <p:cNvPr id="141" name="Google Shape;141;p27"/>
          <p:cNvSpPr txBox="1">
            <a:spLocks noGrp="1"/>
          </p:cNvSpPr>
          <p:nvPr>
            <p:ph type="subTitle" idx="4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Pokemon</a:t>
            </a:r>
            <a:endParaRPr dirty="0"/>
          </a:p>
        </p:txBody>
      </p:sp>
      <p:sp>
        <p:nvSpPr>
          <p:cNvPr id="142" name="Google Shape;142;p27"/>
          <p:cNvSpPr txBox="1">
            <a:spLocks noGrp="1"/>
          </p:cNvSpPr>
          <p:nvPr>
            <p:ph type="ctrTitle" idx="6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 das Habilidades</a:t>
            </a:r>
            <a:endParaRPr dirty="0"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7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</a:t>
            </a:r>
            <a:endParaRPr dirty="0"/>
          </a:p>
        </p:txBody>
      </p:sp>
      <p:sp>
        <p:nvSpPr>
          <p:cNvPr id="144" name="Google Shape;144;p27"/>
          <p:cNvSpPr txBox="1">
            <a:spLocks noGrp="1"/>
          </p:cNvSpPr>
          <p:nvPr>
            <p:ph type="ctrTitle" idx="9"/>
          </p:nvPr>
        </p:nvSpPr>
        <p:spPr>
          <a:xfrm flipH="1">
            <a:off x="830087" y="3418688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 do Jogador</a:t>
            </a:r>
            <a:endParaRPr dirty="0"/>
          </a:p>
        </p:txBody>
      </p:sp>
      <p:sp>
        <p:nvSpPr>
          <p:cNvPr id="145" name="Google Shape;145;p27"/>
          <p:cNvSpPr txBox="1">
            <a:spLocks noGrp="1"/>
          </p:cNvSpPr>
          <p:nvPr>
            <p:ph type="subTitle" idx="13"/>
          </p:nvPr>
        </p:nvSpPr>
        <p:spPr>
          <a:xfrm flipH="1">
            <a:off x="830087" y="3929465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PokemonPlayer</a:t>
            </a:r>
            <a:endParaRPr dirty="0"/>
          </a:p>
        </p:txBody>
      </p:sp>
      <p:sp>
        <p:nvSpPr>
          <p:cNvPr id="146" name="Google Shape;146;p27"/>
          <p:cNvSpPr txBox="1">
            <a:spLocks noGrp="1"/>
          </p:cNvSpPr>
          <p:nvPr>
            <p:ph type="ctrTitle" idx="15"/>
          </p:nvPr>
        </p:nvSpPr>
        <p:spPr>
          <a:xfrm flipH="1">
            <a:off x="3358877" y="3418688"/>
            <a:ext cx="24531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 dos Inimigos</a:t>
            </a:r>
            <a:endParaRPr dirty="0"/>
          </a:p>
        </p:txBody>
      </p:sp>
      <p:sp>
        <p:nvSpPr>
          <p:cNvPr id="147" name="Google Shape;147;p27"/>
          <p:cNvSpPr txBox="1">
            <a:spLocks noGrp="1"/>
          </p:cNvSpPr>
          <p:nvPr>
            <p:ph type="subTitle" idx="16"/>
          </p:nvPr>
        </p:nvSpPr>
        <p:spPr>
          <a:xfrm flipH="1">
            <a:off x="3393077" y="3929465"/>
            <a:ext cx="2384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PokemonEnemy</a:t>
            </a:r>
            <a:endParaRPr dirty="0"/>
          </a:p>
        </p:txBody>
      </p:sp>
      <p:sp>
        <p:nvSpPr>
          <p:cNvPr id="148" name="Google Shape;148;p27"/>
          <p:cNvSpPr txBox="1">
            <a:spLocks noGrp="1"/>
          </p:cNvSpPr>
          <p:nvPr>
            <p:ph type="title" idx="2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 idx="5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 idx="14"/>
          </p:nvPr>
        </p:nvSpPr>
        <p:spPr>
          <a:xfrm>
            <a:off x="1582937" y="2913783"/>
            <a:ext cx="947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 idx="17"/>
          </p:nvPr>
        </p:nvSpPr>
        <p:spPr>
          <a:xfrm>
            <a:off x="4111727" y="2913783"/>
            <a:ext cx="947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 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title" idx="8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" name="Google Shape;142;p27">
            <a:extLst>
              <a:ext uri="{FF2B5EF4-FFF2-40B4-BE49-F238E27FC236}">
                <a16:creationId xmlns:a16="http://schemas.microsoft.com/office/drawing/2014/main" id="{69EA722A-219C-21A2-A3AF-96EF249C6CAA}"/>
              </a:ext>
            </a:extLst>
          </p:cNvPr>
          <p:cNvSpPr txBox="1">
            <a:spLocks/>
          </p:cNvSpPr>
          <p:nvPr/>
        </p:nvSpPr>
        <p:spPr>
          <a:xfrm flipH="1">
            <a:off x="5792712" y="3416810"/>
            <a:ext cx="2453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 b="0" i="0" u="none" strike="noStrike" cap="none">
                <a:solidFill>
                  <a:schemeClr val="accent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Teko Light"/>
              <a:buNone/>
              <a:defRPr sz="1800" b="0" i="0" u="none" strike="noStrike" cap="none">
                <a:solidFill>
                  <a:srgbClr val="434343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r>
              <a:rPr lang="pt-PT" dirty="0"/>
              <a:t>Imagens</a:t>
            </a:r>
          </a:p>
        </p:txBody>
      </p:sp>
      <p:sp>
        <p:nvSpPr>
          <p:cNvPr id="19" name="Google Shape;143;p27">
            <a:extLst>
              <a:ext uri="{FF2B5EF4-FFF2-40B4-BE49-F238E27FC236}">
                <a16:creationId xmlns:a16="http://schemas.microsoft.com/office/drawing/2014/main" id="{0F83BA49-F22A-913D-4E7A-42208B0FC96C}"/>
              </a:ext>
            </a:extLst>
          </p:cNvPr>
          <p:cNvSpPr txBox="1">
            <a:spLocks/>
          </p:cNvSpPr>
          <p:nvPr/>
        </p:nvSpPr>
        <p:spPr>
          <a:xfrm flipH="1">
            <a:off x="5724613" y="3918653"/>
            <a:ext cx="2589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None/>
              <a:defRPr sz="14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None/>
              <a:defRPr sz="14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None/>
              <a:defRPr sz="1200" b="0" i="0" u="none" strike="noStrike" cap="none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pPr marL="0" indent="0"/>
            <a:r>
              <a:rPr lang="pt-PT" dirty="0" err="1"/>
              <a:t>Import</a:t>
            </a:r>
            <a:r>
              <a:rPr lang="pt-PT" dirty="0"/>
              <a:t> de imagens</a:t>
            </a:r>
          </a:p>
        </p:txBody>
      </p:sp>
      <p:sp>
        <p:nvSpPr>
          <p:cNvPr id="20" name="Google Shape;152;p27">
            <a:extLst>
              <a:ext uri="{FF2B5EF4-FFF2-40B4-BE49-F238E27FC236}">
                <a16:creationId xmlns:a16="http://schemas.microsoft.com/office/drawing/2014/main" id="{F4042002-375A-6CBD-FF0D-791464A5CEDB}"/>
              </a:ext>
            </a:extLst>
          </p:cNvPr>
          <p:cNvSpPr txBox="1">
            <a:spLocks/>
          </p:cNvSpPr>
          <p:nvPr/>
        </p:nvSpPr>
        <p:spPr>
          <a:xfrm>
            <a:off x="6492612" y="2913783"/>
            <a:ext cx="10533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eko Light"/>
              <a:buNone/>
              <a:defRPr sz="3600" b="0" i="0" u="none" strike="noStrike" cap="none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 idx="2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ctrTitle"/>
          </p:nvPr>
        </p:nvSpPr>
        <p:spPr>
          <a:xfrm>
            <a:off x="4007825" y="21739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Classes</a:t>
            </a:r>
            <a:endParaRPr dirty="0"/>
          </a:p>
        </p:txBody>
      </p:sp>
      <p:sp>
        <p:nvSpPr>
          <p:cNvPr id="159" name="Google Shape;159;p28"/>
          <p:cNvSpPr txBox="1">
            <a:spLocks noGrp="1"/>
          </p:cNvSpPr>
          <p:nvPr>
            <p:ph type="subTitle" idx="1"/>
          </p:nvPr>
        </p:nvSpPr>
        <p:spPr>
          <a:xfrm>
            <a:off x="5621050" y="2841677"/>
            <a:ext cx="292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Diagrama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Classes</a:t>
            </a:r>
            <a:endParaRPr dirty="0"/>
          </a:p>
        </p:txBody>
      </p:sp>
      <p:sp>
        <p:nvSpPr>
          <p:cNvPr id="165" name="Google Shape;165;p29"/>
          <p:cNvSpPr txBox="1">
            <a:spLocks noGrp="1"/>
          </p:cNvSpPr>
          <p:nvPr>
            <p:ph type="subTitle" idx="1"/>
          </p:nvPr>
        </p:nvSpPr>
        <p:spPr>
          <a:xfrm flipH="1">
            <a:off x="546600" y="1380125"/>
            <a:ext cx="4025400" cy="30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Herança através de </a:t>
            </a:r>
            <a:r>
              <a:rPr lang="pt-PT" sz="1600" dirty="0" err="1"/>
              <a:t>Pokemon</a:t>
            </a:r>
            <a:r>
              <a:rPr lang="pt-PT" sz="1600" dirty="0"/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600" dirty="0" err="1"/>
              <a:t>Player</a:t>
            </a:r>
            <a:endParaRPr lang="pt-PT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600" dirty="0" err="1"/>
              <a:t>Enemy</a:t>
            </a:r>
            <a:endParaRPr lang="pt-P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Associação entre: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600" dirty="0" err="1"/>
              <a:t>Player</a:t>
            </a:r>
            <a:endParaRPr lang="pt-PT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600" dirty="0" err="1"/>
              <a:t>Enemy</a:t>
            </a:r>
            <a:endParaRPr lang="pt-PT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/>
              <a:t>Composição de </a:t>
            </a:r>
            <a:r>
              <a:rPr lang="pt-PT" sz="1600" dirty="0" err="1"/>
              <a:t>Skill</a:t>
            </a:r>
            <a:r>
              <a:rPr lang="pt-PT" sz="1600" dirty="0"/>
              <a:t> dentro de: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sz="1600" dirty="0" err="1"/>
              <a:t>Player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E4A8B9-6F86-E395-2418-59BBE216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96749"/>
            <a:ext cx="4177378" cy="38768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ctrTitle"/>
          </p:nvPr>
        </p:nvSpPr>
        <p:spPr>
          <a:xfrm flipH="1">
            <a:off x="397330" y="420051"/>
            <a:ext cx="4902034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 Mãe</a:t>
            </a:r>
            <a:endParaRPr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subTitle" idx="1"/>
          </p:nvPr>
        </p:nvSpPr>
        <p:spPr>
          <a:xfrm flipH="1">
            <a:off x="501239" y="1254351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Pokemon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2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Pokemon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F49FC4-8CEE-1B08-B55E-EA499EF9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760"/>
            <a:ext cx="9144000" cy="375274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B6E984F-B557-AEA9-15E8-33DA48E4F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61" y="1662987"/>
            <a:ext cx="4046571" cy="305588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6A73AED-1C22-85E5-CBC9-CA5D4C659ECD}"/>
              </a:ext>
            </a:extLst>
          </p:cNvPr>
          <p:cNvSpPr txBox="1"/>
          <p:nvPr/>
        </p:nvSpPr>
        <p:spPr>
          <a:xfrm>
            <a:off x="5286893" y="2251467"/>
            <a:ext cx="34012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X e Y: Posição na tela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Vel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: Velocidade de movimento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Face: Lado que está virado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StepIndex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Frame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 de animação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Health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: Vida da entidade</a:t>
            </a:r>
          </a:p>
        </p:txBody>
      </p:sp>
    </p:spTree>
    <p:extLst>
      <p:ext uri="{BB962C8B-B14F-4D97-AF65-F5344CB8AC3E}">
        <p14:creationId xmlns:p14="http://schemas.microsoft.com/office/powerpoint/2010/main" val="22671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>
            <a:spLocks noGrp="1"/>
          </p:cNvSpPr>
          <p:nvPr>
            <p:ph type="ctrTitle"/>
          </p:nvPr>
        </p:nvSpPr>
        <p:spPr>
          <a:xfrm>
            <a:off x="587325" y="1640300"/>
            <a:ext cx="5589600" cy="75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 das Habilidades</a:t>
            </a:r>
            <a:endParaRPr dirty="0"/>
          </a:p>
        </p:txBody>
      </p:sp>
      <p:sp>
        <p:nvSpPr>
          <p:cNvPr id="247" name="Google Shape;247;p36"/>
          <p:cNvSpPr txBox="1">
            <a:spLocks noGrp="1"/>
          </p:cNvSpPr>
          <p:nvPr>
            <p:ph type="subTitle" idx="1"/>
          </p:nvPr>
        </p:nvSpPr>
        <p:spPr>
          <a:xfrm>
            <a:off x="587325" y="2229937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</a:t>
            </a:r>
            <a:endParaRPr dirty="0"/>
          </a:p>
        </p:txBody>
      </p:sp>
      <p:sp>
        <p:nvSpPr>
          <p:cNvPr id="248" name="Google Shape;248;p36"/>
          <p:cNvSpPr txBox="1">
            <a:spLocks noGrp="1"/>
          </p:cNvSpPr>
          <p:nvPr>
            <p:ph type="title" idx="2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F49FC4-8CEE-1B08-B55E-EA499EF99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760"/>
            <a:ext cx="9144000" cy="375274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6A73AED-1C22-85E5-CBC9-CA5D4C659ECD}"/>
              </a:ext>
            </a:extLst>
          </p:cNvPr>
          <p:cNvSpPr txBox="1"/>
          <p:nvPr/>
        </p:nvSpPr>
        <p:spPr>
          <a:xfrm>
            <a:off x="5238276" y="1535905"/>
            <a:ext cx="38142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X e Y: Posição na tela do jogador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Direction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: Lado que está virado o jogador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SkillName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: Nome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Height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 &amp; </a:t>
            </a:r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Lenght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: Altura e largura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Hitbox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: Área de colisão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-------------------------------------------------------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Move: Movimento da habilidade</a:t>
            </a:r>
          </a:p>
          <a:p>
            <a:endParaRPr lang="pt-PT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PT" dirty="0" err="1">
                <a:solidFill>
                  <a:schemeClr val="bg1">
                    <a:lumMod val="85000"/>
                  </a:schemeClr>
                </a:solidFill>
              </a:rPr>
              <a:t>DrawSkill</a:t>
            </a:r>
            <a:r>
              <a:rPr lang="pt-PT" dirty="0">
                <a:solidFill>
                  <a:schemeClr val="bg1">
                    <a:lumMod val="85000"/>
                  </a:schemeClr>
                </a:solidFill>
              </a:rPr>
              <a:t>: fazer a habilidade aparecer na tela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2E751C-9B04-B8AD-457B-7A68F6D6E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9119"/>
            <a:ext cx="5075360" cy="369602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2B56462-7E4B-2DA7-A2BA-6793BDF97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3639" y="3415057"/>
            <a:ext cx="1895740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99943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6BCFFF"/>
      </a:dk2>
      <a:lt2>
        <a:srgbClr val="E6F0EF"/>
      </a:lt2>
      <a:accent1>
        <a:srgbClr val="003880"/>
      </a:accent1>
      <a:accent2>
        <a:srgbClr val="85A7F2"/>
      </a:accent2>
      <a:accent3>
        <a:srgbClr val="A551E5"/>
      </a:accent3>
      <a:accent4>
        <a:srgbClr val="6BCFFF"/>
      </a:accent4>
      <a:accent5>
        <a:srgbClr val="003880"/>
      </a:accent5>
      <a:accent6>
        <a:srgbClr val="A551E5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279</Words>
  <Application>Microsoft Office PowerPoint</Application>
  <PresentationFormat>Apresentação no Ecrã (16:9)</PresentationFormat>
  <Paragraphs>118</Paragraphs>
  <Slides>21</Slides>
  <Notes>21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30" baseType="lpstr">
      <vt:lpstr>Fira Sans Extra Condensed Medium</vt:lpstr>
      <vt:lpstr>Roboto Condensed Light</vt:lpstr>
      <vt:lpstr>Hind Vadodara Medium</vt:lpstr>
      <vt:lpstr>Nunito Light</vt:lpstr>
      <vt:lpstr>Hind Vadodara Light</vt:lpstr>
      <vt:lpstr>Arial</vt:lpstr>
      <vt:lpstr>Teko Light</vt:lpstr>
      <vt:lpstr>Raleway</vt:lpstr>
      <vt:lpstr>Science Fair Newsletter by Slidesgo</vt:lpstr>
      <vt:lpstr>Apresentação do PowerPoint</vt:lpstr>
      <vt:lpstr>The Ho-Ho Tower</vt:lpstr>
      <vt:lpstr>Conteudos</vt:lpstr>
      <vt:lpstr>01</vt:lpstr>
      <vt:lpstr>Classes</vt:lpstr>
      <vt:lpstr>Classe Mãe</vt:lpstr>
      <vt:lpstr>Pokemon</vt:lpstr>
      <vt:lpstr>Classe das Habilidades</vt:lpstr>
      <vt:lpstr>Skill</vt:lpstr>
      <vt:lpstr>Classe do Jogador</vt:lpstr>
      <vt:lpstr>PokemonPlayer</vt:lpstr>
      <vt:lpstr>PokemonPlayer</vt:lpstr>
      <vt:lpstr>PokemonPlayer</vt:lpstr>
      <vt:lpstr>PokemonPlayer</vt:lpstr>
      <vt:lpstr>PokemonPlayer</vt:lpstr>
      <vt:lpstr>Classe dos Inimigos</vt:lpstr>
      <vt:lpstr>PokemonEnemy</vt:lpstr>
      <vt:lpstr>PokemonEnemy</vt:lpstr>
      <vt:lpstr>PokemonEnemy</vt:lpstr>
      <vt:lpstr>06</vt:lpstr>
      <vt:lpstr>Introduzir imagens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daniel filipe azevedo da silva</cp:lastModifiedBy>
  <cp:revision>11</cp:revision>
  <dcterms:modified xsi:type="dcterms:W3CDTF">2022-07-23T10:59:20Z</dcterms:modified>
</cp:coreProperties>
</file>