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33.0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17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1:43.1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90 407 24575,'31'-1'0,"7"1"0,-30 0 0,-14 2 0,-21 2 0,1 0 0,0 3 0,0 0 0,-29 12 0,116-36 0,-37 3 0,-1-1 0,38-32 0,-42 31 0,-17 14 0,1 0 0,-1 0 0,1-1 0,-1 1 0,0-1 0,0 0 0,0 0 0,0 1 0,2-5 0,-4 7 0,0 0 0,0 0 0,0-1 0,0 1 0,0 0 0,0 0 0,0 0 0,0-1 0,0 1 0,0 0 0,0 0 0,0 0 0,0-1 0,0 1 0,0 0 0,0 0 0,0 0 0,0 0 0,0-1 0,0 1 0,0 0 0,0 0 0,0 0 0,0-1 0,0 1 0,0 0 0,-1 0 0,1 0 0,0 0 0,0 0 0,0-1 0,0 1 0,0 0 0,0 0 0,-1 0 0,1 0 0,0 0 0,0 0 0,0 0 0,0-1 0,-1 1 0,1 0 0,0 0 0,0 0 0,0 0 0,-1 0 0,1 0 0,-21 7 0,13-2 0,1-1 0,0 2 0,0-1 0,1 1 0,0 0 0,0 0 0,0 0 0,1 1 0,-8 13 0,8-13 0,0 1 0,-1-1 0,0 0 0,0 0 0,-1 0 0,1-1 0,-12 8 0,12-7 0,22-11 0,25-12 0,-12-8 0,-1-1 0,38-44 0,-51 54 0,1 2 0,0 0 0,1 0 0,29-15 0,-27 17 0,1-1 0,-2-2 0,30-25 0,-10 3 0,-21 20 0,0 0 0,26-34 0,-42 49 0,0-1 0,0 1 0,0-1 0,0 1 0,0-1 0,-1 1 0,1-1 0,-1 0 0,1 1 0,-1-1 0,1 0 0,-1-3 0,0 4 0,0 1 0,0-1 0,0 1 0,0-1 0,0 1 0,-1-1 0,1 0 0,0 1 0,0-1 0,-1 1 0,1-1 0,0 1 0,0-1 0,-1 1 0,1-1 0,-1 1 0,1 0 0,-1-1 0,1 1 0,0-1 0,-1 1 0,1 0 0,-1 0 0,1-1 0,-2 1 0,0-1 0,0 1 0,0 0 0,0 0 0,0-1 0,0 1 0,0 1 0,-1-1 0,1 0 0,0 0 0,0 1 0,0-1 0,0 1 0,0 0 0,0 0 0,0 0 0,1 0 0,-1 0 0,0 0 0,-3 2 0,-8 9 0,1 0 0,0 0 0,1 1 0,0 0 0,-13 22 0,18-25 0,1-5 0,1 0 0,-1-1 0,0 0 0,0 1 0,0-2 0,-1 1 0,1 0 0,-1-1 0,0 0 0,-8 2 0,8-2 0,0-1 0,0 1 0,0 0 0,1 0 0,-1 1 0,1 0 0,0 0 0,0 0 0,-4 5 0,9-9 0,0 0 0,0 0 0,0 0 0,1 0 0,-1 0 0,0 0 0,0 0 0,0 0 0,0 0 0,0 0 0,0 0 0,0 1 0,0-1 0,1 0 0,-1 0 0,0 0 0,0 0 0,0 0 0,0 0 0,0 0 0,0 0 0,0 0 0,0 0 0,0 0 0,0 1 0,0-1 0,0 0 0,0 0 0,0 0 0,1 0 0,-1 0 0,0 0 0,0 0 0,0 1 0,0-1 0,0 0 0,0 0 0,0 0 0,0 0 0,0 0 0,0 0 0,0 0 0,-1 0 0,1 1 0,0-1 0,0 0 0,0 0 0,0 0 0,0 0 0,0 0 0,0 0 0,0 0 0,0 0 0,0 1 0,0-1 0,0 0 0,0 0 0,0 0 0,-1 0 0,1 0 0,0 0 0,0 0 0,15-5 0,16-11 0,-23 10 0,0 0 0,0-1 0,0 0 0,-1 0 0,12-15 0,-12 13 0,1 0 0,0 1 0,0 0 0,15-11 0,-3 0 0,-12 7 0,-12 15 0,1 0 0,0 0 0,0 0 0,0 1 0,1-1 0,-1 1 0,1 0 0,0 0 0,0 0 0,0 0 0,-2 8 0,-11 18 0,-1-5 0,12-18 0,0 0 0,-1 0 0,0 0 0,0-1 0,0 1 0,-1-1 0,0-1 0,0 1 0,0-1 0,-1 0 0,0 0 0,-9 4 0,-9 4 0,7-3 0,33-23 0,80-66 0,-101 83 0,1 1 0,1 0 0,-1 0 0,1 1 0,0-1 0,0 1 0,0 0 0,1 0 0,-4 8 0,7-14 0,0 0 0,0 0 0,0 1 0,0-1 0,0 0 0,0 1 0,-1-1 0,1 0 0,0 0 0,0 1 0,0-1 0,0 0 0,0 0 0,0 1 0,0-1 0,0 0 0,0 1 0,0-1 0,0 0 0,1 0 0,-1 1 0,0-1 0,0 0 0,0 0 0,0 1 0,0-1 0,0 0 0,1 0 0,-1 0 0,0 1 0,0-1 0,0 0 0,1 0 0,-1 0 0,0 1 0,0-1 0,0 0 0,1 0 0,-1 0 0,12-4 0,9-15 0,12-21 0,-23 30 0,-1 0 0,0-1 0,-1 0 0,0-1 0,-1 0 0,0 0 0,-1 0 0,9-23 0,-15 35 0,0-1 0,0 1 0,0 0 0,0 0 0,0 0 0,0 0 0,0 0 0,0 0 0,0-1 0,0 1 0,0 0 0,0 0 0,0 0 0,0 0 0,0 0 0,0-1 0,0 1 0,0 0 0,0 0 0,0 0 0,0 0 0,0 0 0,0-1 0,-1 1 0,1 0 0,0 0 0,0 0 0,0 0 0,0 0 0,0 0 0,0 0 0,0 0 0,0-1 0,-1 1 0,1 0 0,0 0 0,0 0 0,0 0 0,0 0 0,0 0 0,0 0 0,-1 0 0,1 0 0,0 0 0,0 0 0,0 0 0,0 0 0,0 0 0,-1 0 0,1 0 0,0 0 0,0 0 0,0 0 0,0 0 0,0 0 0,-1 0 0,1 0 0,0 0 0,0 0 0,0 0 0,0 0 0,0 1 0,0-1 0,-1 0 0,-14 9 0,-12 16 0,-9 26 0,26-36 0,0 0 0,0-1 0,-16 15 0,16-17 0,-1-2 0,0 1 0,-1-2 0,0 1 0,0-2 0,-1 0 0,0 0 0,-1-1 0,1-1 0,-1 0 0,-1-1 0,-26 7 0,-46 7 0,110-21 0,-17 2 0,-1 0 0,1 0 0,0-1 0,0 0 0,-1 0 0,1-1 0,0 1 0,-1-1 0,8-4 0,25-14 0,-27 16 0,0-2 0,-1 1 0,0-1 0,0-1 0,0 0 0,10-10 0,-19 17 0,-1 0 0,0 0 0,1-1 0,-1 1 0,1 0 0,-1-1 0,0 1 0,1-1 0,-1 1 0,0 0 0,0-1 0,1 1 0,-1-1 0,0 1 0,0-1 0,1 1 0,-1-1 0,0 1 0,0-1 0,0 1 0,0-1 0,0 1 0,0-1 0,0 1 0,0-1 0,0 1 0,0-1 0,0 1 0,0-1 0,-1 0 0,-13-1 0,-23 12 0,22-2 0,0 2 0,0 0 0,-18 17 0,18-14 0,1-2 0,-2 0 0,-16 10 0,31-21 0,-26 17 0,26-17 0,0 1 0,0-1 0,0 1 0,0-1 0,1 1 0,-1 0 0,0-1 0,1 1 0,-1 0 0,0 0 0,1-1 0,-1 1 0,1 0 0,-1 0 0,1 0 0,-1 0 0,1 0 0,0 0 0,0 0 0,-1 0 0,1-1 0,0 1 0,0 0 0,0 0 0,0 0 0,0 0 0,0 0 0,0 2 0,1-2 0,0-1 0,-1 1 0,1-1 0,0 0 0,0 1 0,0-1 0,-1 1 0,1-1 0,0 0 0,0 0 0,0 1 0,0-1 0,0 0 0,-1 0 0,1 0 0,0 0 0,0 0 0,0 0 0,0 0 0,0 0 0,0-1 0,0 1 0,-1 0 0,1 0 0,0-1 0,0 1 0,1-1 0,30-13 0,-26 11 0,11-6 0,1 0 0,-2-1 0,1-1 0,-1 0 0,20-19 0,79-54 0,-115 83 0,0 1 0,1 0 0,-1 0 0,1 0 0,-1 0 0,0 0 0,1 0 0,-1-1 0,1 1 0,-1 0 0,0 0 0,1 0 0,-1-1 0,0 1 0,1 0 0,-1-1 0,0 1 0,1 0 0,-1-1 0,0 1 0,0 0 0,1-1 0,-1 1 0,0 0 0,0-1 0,0 1 0,0-1 0,0 1 0,1-1 0,-1 1 0,0 0 0,0-1 0,0 1 0,0-1 0,0 1 0,0-1 0,-18 2 0,-29 13 0,39-10 0,0 2 0,1-1 0,-1 1 0,1 0 0,0 1 0,1-1 0,-1 1 0,1 1 0,1-1 0,-8 14 0,10-17 0,0 0 17,-2 1-1,1-1 1,0 1-1,-1-1 1,0-1-1,-7 6 0,-12 9-1496,14-8-5346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1:45.5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139 10 24575,'-7'1'0,"0"0"0,0 1 0,0 0 0,0 1 0,0-1 0,1 1 0,-1 1 0,1-1 0,0 1 0,0 0 0,0 0 0,0 1 0,1 0 0,-1 0 0,1 0 0,1 1 0,-1-1 0,1 1 0,0 0 0,0 1 0,1-1 0,0 1 0,0-1 0,-3 12 0,5-15 0,1-1 0,-1 1 0,1 0 0,0 0 0,0 0 0,0-1 0,1 1 0,-1 0 0,1 0 0,-1-1 0,1 1 0,0 0 0,0-1 0,0 1 0,0-1 0,1 1 0,-1-1 0,1 0 0,-1 1 0,1-1 0,0 0 0,0 0 0,0 0 0,3 2 0,11 14 0,-20-24 0,1 0 0,0 0 0,1-1 0,0 1 0,0-1 0,0 1 0,1-1 0,-1 0 0,2 0 0,-1 0 0,1 1 0,1-9 0,-1 9 0,0 0 0,0 0 0,1 0 0,0 0 0,0 0 0,1 0 0,0 0 0,0 1 0,0-1 0,0 1 0,1 0 0,0-1 0,0 1 0,1 0 0,-1 1 0,6-6 0,3-1-1365,-2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1:56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0 660 24575,'1'15'0,"1"1"0,1-1 0,0 0 0,10 27 0,7 39 0,37 242 0,-52-301 0,58 264 0,-18-98 0,-7-40 0,-27-97 0,36 143 0,-43-180 0,0 0 0,1 0 0,1-1 0,0 0 0,1 0 0,0-1 0,11 14 0,-18-25 0,1-1 0,-1 0 0,1 1 0,-1-1 0,1 0 0,0 1 0,-1-1 0,1 0 0,-1 0 0,1 0 0,-1 1 0,1-1 0,0 0 0,-1 0 0,1 0 0,0 0 0,-1 0 0,1 0 0,-1 0 0,1 0 0,0 0 0,-1 0 0,1-1 0,0 1 0,-1 0 0,1 0 0,-1-1 0,1 1 0,-1 0 0,1-1 0,-1 1 0,1 0 0,-1-1 0,1 1 0,-1-1 0,1 1 0,-1-1 0,0 1 0,1-1 0,-1 1 0,0-1 0,1 1 0,-1-1 0,0 1 0,0-1 0,1 0 0,-1 1 0,0-1 0,0 1 0,0-1 0,0 0 0,0 0 0,11-44 0,-9 36 0,31-115 0,-16 66 0,-2-2 0,9-78 0,-15 40 0,19-251 0,-24 244 0,-14-142 0,-19-31 0,24 176 0,5 130 0,1 88 0,24 193 0,6-39 0,-21-154 0,1-18 0,-2-35 0,-1 86 0,-8-149 0,14-235 0,35-64 0,1 25 0,-19 85 0,24-155 0,-9 85 0,-42 227 0,-4 27 0,0 0 0,1-1 0,-1 1 0,1 0 0,0 0 0,0-1 0,1 1 0,0 0 0,0 0 0,0 0 0,4-6 0,-6 11 0,1 0 0,-1 1 0,1-1 0,-1 0 0,0 0 0,1 0 0,-1 1 0,1-1 0,-1 0 0,0 1 0,1-1 0,-1 0 0,0 1 0,1-1 0,-1 0 0,0 1 0,1-1 0,-1 1 0,0-1 0,0 1 0,0-1 0,0 1 0,1-1 0,-1 0 0,0 1 0,0-1 0,0 1 0,0-1 0,0 1 0,0-1 0,0 1 0,0-1 0,0 2 0,3 20 0,1 133 0,-6 0 0,-33 227 0,12-219 0,6-50 0,-3 120 0,-3 173 0,0 115 0,23-600 0,3-1 0,22-129 0,0 44 0,9-40 0,11-43 0,-8 34 0,39-164 0,-5 96 0,-47 193 0,-10 24 0,-9 40 0,1 0 0,12-35 0,-18 60 0,0 0 0,0 0 0,0 0 0,0 0 0,0-1 0,0 1 0,0 0 0,0 0 0,0 0 0,0-1 0,0 1 0,0 0 0,0 0 0,0 0 0,0-1 0,0 1 0,0 0 0,0 0 0,0 0 0,0 0 0,0-1 0,0 1 0,1 0 0,-1 0 0,0 0 0,0 0 0,0-1 0,0 1 0,0 0 0,0 0 0,1 0 0,-1 0 0,0 0 0,0 0 0,0-1 0,0 1 0,1 0 0,-1 0 0,0 0 0,0 0 0,0 0 0,1 0 0,-1 0 0,0 0 0,0 0 0,0 0 0,1 0 0,-1 0 0,0 0 0,0 0 0,0 0 0,1 0 0,-1 0 0,0 0 0,0 0 0,0 0 0,0 1 0,1-1 0,-1 0 0,0 0 0,0 0 0,0 0 0,0 0 0,1 0 0,-1 1 0,4 19 0,-1 28 0,-2 116 0,-4 282 0,-8-236 0,-2 109 0,14 139 0,1-483 0,0 0 0,2 0 0,11-36 0,-7 30 0,6-52 0,31-202 0,-13 114 0,30-211 0,-40 272 0,-13 72 0,-1-1 0,3-50 0,-9 65 0,1 0 0,12-43 0,-12 154 0,15 327 0,11-55 0,-22-335 0,-7-24 0,0 0 0,1 0 0,-1 0 0,0 0 0,1 0 0,-1 0 0,0 0 0,1 0 0,-1 0 0,0 0 0,1 0 0,-1 0 0,0 0 0,1 0 0,-1 0 0,0 0 0,0 0 0,1-1 0,-1 1 0,0 0 0,1 0 0,-1 0 0,0 0 0,0-1 0,1 1 0,-1 0 0,0 0 0,0-1 0,0 1 0,0 0 0,1 0 0,-1-1 0,0 1 0,0 0 0,0-1 0,0 1 0,0-1 0,21-46 0,-17 34 0,22-50 0,116-271 0,71-65 0,-200 376 0,-8 12 0,0 1 0,1 0 0,0 0 0,0 1 0,1 0 0,1 0 0,13-12 0,-21 20 0,1 1 0,-1-1 0,1 1 0,-1 0 0,1-1 0,0 1 0,-1 0 0,1 0 0,0-1 0,-1 1 0,1 0 0,0 0 0,0 0 0,-1 0 0,1 0 0,0 0 0,-1 0 0,1 0 0,0 0 0,-1 0 0,1 0 0,0 0 0,0 0 0,-1 1 0,1-1 0,-1 0 0,1 1 0,0-1 0,-1 0 0,1 1 0,-1-1 0,2 2 0,10 25 0,-7 39 0,-5-62 0,0 71 0,-1-9 0,13 101 0,16 74 0,-22-135 0,16-235 0,-16 95 0,22-63 0,0-7 0,-25 86 0,1 0 0,0 1 0,2-1 0,-1 1 0,2 0 0,1 1 0,0 0 0,0 0 0,13-16 0,-21 32 0,0 0 0,0-1 0,0 1 0,1 0 0,-1-1 0,0 1 0,0 0 0,1 0 0,-1-1 0,0 1 0,0 0 0,1 0 0,-1 0 0,0-1 0,1 1 0,-1 0 0,0 0 0,1 0 0,-1 0 0,0 0 0,1-1 0,-1 1 0,0 0 0,1 0 0,-1 0 0,0 0 0,1 0 0,-1 0 0,0 0 0,1 0 0,-1 0 0,0 1 0,1-1 0,-1 0 0,0 0 0,1 0 0,-1 0 0,0 0 0,1 1 0,-1-1 0,0 0 0,1 0 0,-1 1 0,9 19 0,-4 25 0,-5 59 0,0 31 0,7-111 120,-2-18-321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1:59.7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1688 818 24575,'0'-7'0,"-1"0"0,0 0 0,0 0 0,-1 0 0,1 0 0,-1 0 0,-1 1 0,0-1 0,0 1 0,0-1 0,0 1 0,-1 0 0,0 0 0,0 1 0,-7-8 0,-8-5 0,0 1 0,-41-29 0,1 1 0,6 4 0,-88-51 0,74 45 0,-90-79 0,143 114 0,-10-7 0,-1 1 0,0 1 0,-2 1 0,0 1 0,-34-13 0,21 10 0,11 4 0,0 2 0,-1 1 0,-45-11 0,-67-24 0,97 36 0,36 6 0,0 1 0,-1 0 0,0 1 0,0 1 0,0-1 0,1 1 0,-1 1 0,0 0 0,0 0 0,0 1 0,-17 4 0,25-4 0,0 0 0,-1 1 0,1 0 0,0-1 0,0 1 0,1 0 0,-1 0 0,0 0 0,1 0 0,-1 0 0,1 0 0,-1 1 0,1-1 0,0 0 0,0 1 0,0-1 0,1 1 0,-1-1 0,0 4 0,-8 61 0,5-33 0,4-32 0,-2 10 0,0 1 0,-1-1 0,-1 0 0,-6 16 0,8-25 0,0 1 0,-1 0 0,1-1 0,-1 1 0,1-1 0,-1 0 0,0 0 0,0 0 0,-1 0 0,1 0 0,-1-1 0,1 1 0,-1-1 0,0 0 0,0 0 0,-6 1 0,-25 11 0,-50 15 0,79-27 0,-1 0 0,0-1 0,0 0 0,0-1 0,0 1 0,0-1 0,0 0 0,0-1 0,-13-2 0,20 3 0,-1 0 0,0 0 0,1-1 0,-1 1 0,0 0 0,1 0 0,-1 0 0,0-1 0,1 1 0,-1 0 0,1 0 0,-1-1 0,0 1 0,1-1 0,-1 1 0,1 0 0,-1-1 0,1 1 0,-1-1 0,1 1 0,0-1 0,-1 0 0,1 1 0,0-1 0,-1 1 0,1-1 0,0 0 0,0 1 0,-1-2 0,13-14 0,28-7 0,-19 17 0,1 1 0,-1 1 0,1 0 0,0 2 0,25 0 0,42-5 0,17-8 0,180-3 0,-255 16 0,1 0 0,-1-2 0,40-11 0,45-6 0,-65 15-682,81-23-1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01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24575,'0'7'0,"0"0"0,0-1 0,1 1 0,0-1 0,0 1 0,1-1 0,0 1 0,0-1 0,0 0 0,1 0 0,0 0 0,0 0 0,0 0 0,1-1 0,0 1 0,0-1 0,1 0 0,-1 0 0,1-1 0,0 1 0,8 5 0,2 1 0,0 0 0,0-1 0,1 0 0,1-2 0,32 14 0,93 21 0,-52-29 0,-27-5 0,130 18 0,-151-23 0,79 0 0,-82-5 0,0 2 0,64 10 0,-77-7 0,1 0 0,0-1 0,-1-2 0,1-1 0,0-1 0,0-1 0,-1-2 0,27-6 0,10-4 0,73-6 0,-113 17 0,-1-1 0,1-1 0,39-15 0,-62 20 0,1 0 0,-1 0 0,0 0 0,0 0 0,0 0 0,1 0 0,-1 0 0,0 0 0,0 0 0,1 0 0,-1 0 0,0 0 0,0 0 0,1 0 0,-1 0 0,0 0 0,0 0 0,1 0 0,-1 0 0,0 0 0,0-1 0,0 1 0,1 0 0,-1 0 0,0 0 0,0 0 0,0-1 0,0 1 0,1 0 0,-1 0 0,0 0 0,0-1 0,0 1 0,0 0 0,0 0 0,0-1 0,0 1 0,0 0 0,0 0 0,0 0 0,1-1 0,-1 1 0,0 0 0,0 0 0,0-1 0,-1 1 0,1 0 0,0 0 0,0-1 0,0 1 0,0 0 0,0 0 0,0-1 0,-18-3 0,-25 2 0,-12 1 0,-29 0 0,-149 18 0,54 18 0,-23 5 0,132-34 0,0-3 0,-69-5 0,19-1 0,39 2 0,-92 3 0,171-2 3,0 0 0,0 1 0,0-1-1,-1 1 1,1-1 0,0 1 0,0 0 0,0 0-1,0 0 1,0 0 0,0 0 0,0 0-1,1 0 1,-1 1 0,0-1 0,1 1 0,-1 0-1,1-1 1,-1 1 0,1 0 0,0 0-1,0 0 1,0-1 0,0 1 0,0 1 0,0-1-1,0 0 1,1 0 0,-2 4 0,1 5-136,0 0-1,0 1 1,1-1 0,2 19 0,-1-13-650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53.7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24575,'0'34'0,"0"0"0,6 61 0,-4-82 0,1-1 0,0 1 0,1 0 0,0-1 0,1 0 0,1 0 0,0-1 0,7 13 0,52 66 0,-39-57 0,-2 2 0,35 66 0,-50-84 0,1 0 0,0-1 0,1 0 0,21 23 0,-26-31 0,1-2 0,0 1 0,0-1 0,0 0 0,1 0 0,0-1 0,0 0 0,0 0 0,1-1 0,-1 0 0,13 4 0,-18-8 0,0 1 0,0 0 0,0-1 0,0 0 0,1 0 0,-1 0 0,0 0 0,0 0 0,0 0 0,1-1 0,-1 0 0,0 1 0,0-1 0,0-1 0,0 1 0,0 0 0,-1-1 0,1 1 0,0-1 0,0 0 0,-1 0 0,1 0 0,-1 0 0,0 0 0,3-4 0,2-4 0,0-1 0,-1 1 0,0-2 0,-1 1 0,5-15 0,11-24 0,-20 50 0,0-4 0,1 1 0,-1 0 0,1 0 0,0 0 0,0 1 0,0-1 0,0 0 0,5-3 0,-6 6 0,0 0 0,0 0 0,-1-1 0,1 1 0,0 0 0,0 0 0,0 0 0,0 0 0,0 0 0,0 0 0,0 0 0,0 1 0,0-1 0,0 0 0,0 0 0,0 1 0,0-1 0,0 1 0,0-1 0,0 1 0,0-1 0,-1 1 0,1-1 0,0 1 0,0 0 0,-1 0 0,1-1 0,0 1 0,-1 0 0,1 0 0,-1 0 0,1-1 0,0 2 0,10 10 0,2 0 0,-1-1 0,2-1 0,-1 0 0,2-1 0,22 12 0,16 10 0,-51-31 0,-1 1 0,1 0 0,-1-1 0,0 1 0,1 0 0,-1 0 0,0 0 0,1 0 0,-1 0 0,0 0 0,0 0 0,0 1 0,0-1 0,0 0 0,0 1 0,-1-1 0,1 0 0,0 1 0,-1-1 0,1 1 0,-1-1 0,1 1 0,-1-1 0,0 1 0,1-1 0,-1 1 0,0 0 0,0-1 0,0 1 0,0-1 0,-1 1 0,1 0 0,0-1 0,-1 1 0,1-1 0,-1 1 0,1-1 0,-1 0 0,0 1 0,0-1 0,-1 2 0,-4 5 0,-1-1 0,0 0 0,-1 0 0,0-1 0,-14 9 0,-4 4 0,14-10 0,-1-1 0,0-1 0,-1 0 0,1-1 0,-1 0 0,-1-1 0,1-1 0,-1 0 0,0-1 0,-26 3 0,-10 3 0,49-9 0,1 0 0,-1 1 0,0-1 0,0 1 0,0-1 0,0 1 0,1-1 0,-1 1 0,0 0 0,1 0 0,-1 0 0,1 0 0,-1 0 0,1 0 0,-1 1 0,1-1 0,0 0 0,-2 3 0,2-3 0,1 1 0,0-1 0,-1 0 0,1 0 0,0 0 0,0 0 0,0 0 0,0 1 0,0-1 0,0 0 0,1 0 0,-1 0 0,0 0 0,0 0 0,1 1 0,-1-1 0,1 0 0,-1 0 0,1 0 0,-1 0 0,1 0 0,1 0 0,1 4 0,1-1 0,0 0 0,0 0 0,0-1 0,0 1 0,1-1 0,-1 0 0,1 0 0,0 0 0,0-1 0,6 2 0,6 0 0,0-1 0,1 0 0,-1-2 0,1 0 0,0-1 0,19-2 0,50 1 0,-86 1 0,1 0 0,0 0 0,-1 0 0,1 0 0,0 0 0,-1 1 0,1-1 0,0 1 0,-1-1 0,1 1 0,-1-1 0,1 1 0,-1 0 0,1 0 0,-1 0 0,1 0 0,-1 0 0,0 0 0,3 2 0,-4-2 0,0 0 0,0 0 0,1 1 0,-1-1 0,0 0 0,0 0 0,0 0 0,0 0 0,-1 0 0,1 0 0,0 0 0,0 0 0,-1 0 0,1 0 0,0 0 0,-1 0 0,1 0 0,-1 0 0,1 0 0,-1 0 0,0 0 0,-1 1 0,-7 9 0,-2 0 0,1-1 0,-21 15 0,13-10 0,11-8 0,-4 2 0,0 1 0,1 1 0,0 0 0,-13 20 0,22-30 0,0 1 0,0 0 0,0 0 0,0-1 0,1 1 0,-1 0 0,1 0 0,-1 0 0,1 0 0,-1 0 0,1 0 0,0 0 0,0 0 0,0 0 0,0 0 0,1 0 0,-1 3 0,1-3 0,1 0 0,-1-1 0,0 1 0,0 0 0,1-1 0,-1 1 0,1 0 0,-1-1 0,1 0 0,0 1 0,0-1 0,-1 0 0,1 0 0,0 0 0,0 0 0,0 0 0,0-1 0,0 1 0,0-1 0,3 1 0,2 1-136,1 0-1,-1-1 1,0 0-1,0-1 1,1 1-1,-1-1 1,1-1-1,-1 1 0,13-4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55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 1 24575,'-4'0'0,"-5"0"0,-5 0 0,-5 0 0,-2 0 0,-2 0 0,-1 0 0,8 0 0,10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08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1 24575,'-2'1'0,"0"-1"0,0 1 0,1 0 0,-1 0 0,1 0 0,-1 0 0,0 0 0,1 1 0,0-1 0,-1 0 0,1 1 0,0-1 0,0 1 0,0-1 0,0 1 0,0 0 0,0-1 0,0 1 0,0 0 0,0 2 0,-13 38 0,7-19 0,0 1 0,-1-1 0,-21 40 0,-8 21 0,28-56 0,2 0 0,-5 53 0,6-40 0,6-39 0,-1 1 0,0-1 0,0 0 0,1 1 0,-2-1 0,1 0 0,0 0 0,0 0 0,-1 0 0,1 0 0,-1 0 0,1 0 0,-1 0 0,0 0 0,0-1 0,0 1 0,0-1 0,0 1 0,0-1 0,0 0 0,0 0 0,-1 0 0,1 0 0,0 0 0,-1-1 0,1 1 0,0-1 0,-1 1 0,1-1 0,-1 0 0,1 0 0,-1 0 0,1 0 0,-1 0 0,1-1 0,-1 1 0,1-1 0,0 0 0,-1 1 0,1-1 0,0 0 0,0-1 0,-1 1 0,1 0 0,0 0 0,0-1 0,0 0 0,1 1 0,-1-1 0,0 0 0,1 0 0,-1 0 0,1 0 0,-2-2 0,2 3 0,1 1 0,-1-1 0,1 0 0,0 0 0,-1 0 0,1 0 0,0 1 0,0-1 0,-1 0 0,1 0 0,0 0 0,0 0 0,0 0 0,0 0 0,0 0 0,0 0 0,1 0 0,-1 1 0,0-1 0,0 0 0,1 0 0,-1 0 0,0 0 0,1 1 0,-1-1 0,1 0 0,-1 0 0,2-1 0,0 1 0,0-1 0,0 1 0,0 0 0,0-1 0,0 1 0,0 0 0,0 0 0,1 0 0,-1 1 0,5-2 0,61-3 0,-65 5 0,6 0 0,-1 0 0,0 0 0,0-1 0,1 0 0,-1-1 0,0 0 0,0 0 0,0-1 0,0 0 0,-1 0 0,1-1 0,-1 0 0,0 0 0,0-1 0,0 1 0,-1-2 0,1 1 0,6-8 0,9-18 0,-24 25 0,-15 17 0,3 2 0,1 0 0,1 1 0,-18 26 0,-22 24 0,47-59 0,1 0 0,0 0 0,0 0 0,0 0 0,1 1 0,-1-1 0,1 1 0,1 0 0,-1 0 0,-1 7 0,4-13 0,0 0 0,0 1 0,1-1 0,-1 1 0,0-1 0,0 1 0,1-1 0,-1 1 0,0-1 0,0 0 0,1 1 0,-1-1 0,0 0 0,1 1 0,-1-1 0,1 0 0,-1 0 0,0 1 0,1-1 0,-1 0 0,1 0 0,-1 1 0,1-1 0,-1 0 0,1 0 0,-1 0 0,1 0 0,-1 0 0,1 0 0,-1 0 0,1 0 0,-1 0 0,1 0 0,-1 0 0,1 0 0,-1 0 0,1 0 0,-1-1 0,0 1 0,1 0 0,-1 0 0,1-1 0,-1 1 0,1 0 0,-1 0 0,0-1 0,1 1 0,0-1 0,24-12 0,-16 6 0,0-1 0,-1 0 0,0 0 0,-1-1 0,1 0 0,5-11 0,26-29 0,18-9-1365,-48 46-5461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11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98 24575,'-2'0'0,"1"0"0,-1-1 0,0 1 0,0-1 0,0 0 0,1 1 0,-1-1 0,0 0 0,1 0 0,-1 0 0,1 0 0,-1 0 0,1-1 0,0 1 0,-1 0 0,1-1 0,0 1 0,0-1 0,-2-1 0,-20-40 0,8 16 0,7 21 0,13 20 0,15 23 0,2-14 0,-18-20 0,0 1 0,0-1 0,0 1 0,0 0 0,-1 0 0,0 1 0,0-1 0,0 0 0,0 1 0,2 8 0,-5-13 0,1 1 0,-1-1 0,0 1 0,0-1 0,0 1 0,-1-1 0,1 1 0,0-1 0,0 1 0,0-1 0,0 0 0,0 1 0,0-1 0,-1 1 0,1-1 0,0 1 0,0-1 0,-1 0 0,1 1 0,0-1 0,-1 1 0,1-1 0,0 0 0,-1 1 0,1-1 0,-1 0 0,1 0 0,0 1 0,-1-1 0,1 0 0,-1 0 0,1 0 0,-1 0 0,0 1 0,-22-2 0,-20-14 0,33 9-20,1 0 1,0 0-1,1-1 0,-10-9 0,2 2-1246,5 5-5560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33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293 165 24575,'-6'0'0,"-21"0"0,0 0 0,-34 7 0,50-5 0,1 0 0,0 1 0,0 1 0,0 0 0,1 0 0,0 1 0,-1 0 0,2 1 0,-10 6 0,-16 25 0,34-37 0,-1 1 0,1-1 0,0 1 0,-1 0 0,1-1 0,-1 1 0,1 0 0,0-1 0,0 1 0,-1 0 0,1 0 0,0-1 0,0 1 0,0 0 0,0 0 0,0 0 0,0-1 0,0 1 0,0 0 0,0 0 0,1 1 0,0-2 0,0 1 0,-1 0 0,1-1 0,0 1 0,0-1 0,0 0 0,0 1 0,0-1 0,0 0 0,0 1 0,0-1 0,0 0 0,0 0 0,0 0 0,0 0 0,0 0 0,0 0 0,0 0 0,1 0 0,-1 0 0,0-1 0,1 1 0,9-2 0,0 0 0,0-1 0,0 0 0,-1 0 0,1-1 0,-1-1 0,0 0 0,0 0 0,0-1 0,-1 0 0,0 0 0,0-1 0,0-1 0,-1 0 0,0 0 0,12-17 0,32-28 0,-37 39 0,-1-1 0,0 0 0,-1-1 0,11-17 0,-24 33 0,1-1 0,-1 1 0,1-1 0,-1 1 0,0-1 0,1 1 0,-1-1 0,0 1 0,0-1 0,0 1 0,1-1 0,-1 1 0,0-1 0,0 1 0,0-1 0,0 0 0,0 1 0,0-1 0,0 1 0,0-1 0,0 0 0,0 1 0,0-1 0,-1 1 0,1-1 0,0 1 0,0-1 0,0 1 0,-1-1 0,1 1 0,0-1 0,-1 1 0,1-1 0,0 1 0,-2-1 0,-22-5 0,16 7 0,0-1 0,1 1 0,-1 0 0,1 1 0,-9 2 0,-6 9 0,1 0 0,1 1 0,0 1 0,1 0 0,0 2 0,-19 22 0,1-3 0,-50 51 0,87-87 0,0 0 0,0 0 0,0 0 0,0 0 0,0 0 0,0 0 0,0 0 0,0 0 0,1 0 0,-1 0 0,0 0 0,0 0 0,0 0 0,0 0 0,0 0 0,0 0 0,0 0 0,0 0 0,0 0 0,1 0 0,-1 0 0,0 0 0,0 0 0,0 0 0,0 0 0,0 0 0,0 0 0,0 0 0,0 0 0,0 1 0,0-1 0,0 0 0,0 0 0,1 0 0,-1 0 0,0 0 0,0 0 0,0 0 0,0 0 0,0 0 0,0 0 0,0 1 0,0-1 0,0 0 0,0 0 0,0 0 0,0 0 0,0 0 0,0 0 0,0 0 0,0 0 0,0 1 0,0-1 0,0 0 0,0 0 0,0 0 0,-1 0 0,1 0 0,0 0 0,0 0 0,0 0 0,0 0 0,0 0 0,0 0 0,0 1 0,0-1 0,0 0 0,0 0 0,14-2 0,15-6 0,36-18 0,-23 9 0,0 1 0,59-12 0,-82 24 0,48-11 0,-63 14 0,0 0 0,0 0 0,0-1 0,0 1 0,0-1 0,0 0 0,-1 0 0,1 0 0,-1-1 0,1 0 0,4-5 0,-7 8 0,-1 0 0,0 0 0,0 0 0,0 0 0,0 0 0,0-1 0,0 1 0,0 0 0,0 0 0,0 0 0,0 0 0,0 0 0,0 0 0,0-1 0,0 1 0,1 0 0,-1 0 0,0 0 0,0 0 0,0 0 0,0 0 0,0-1 0,0 1 0,-1 0 0,1 0 0,0 0 0,0 0 0,0 0 0,0 0 0,0-1 0,0 1 0,0 0 0,0 0 0,0 0 0,0 0 0,0 0 0,0 0 0,0 0 0,-1-1 0,1 1 0,0 0 0,0 0 0,0 0 0,0 0 0,0 0 0,0 0 0,0 0 0,-1 0 0,1 0 0,0 0 0,0 0 0,0 0 0,0 0 0,-1 0 0,-11-1 0,-14 6 0,0 3 0,-37 10 0,-81 35 0,125-46 0,16-7 0,0 1 0,0-1 0,0 1 0,1 0 0,-1 0 0,0 0 0,1 0 0,-1 1 0,1-1 0,-1 1 0,1 0 0,-4 3 0,6-4 0,-1-1 0,1 0 0,0 1 0,0-1 0,0 0 0,0 1 0,0-1 0,0 0 0,1 1 0,-1-1 0,0 0 0,0 1 0,0-1 0,0 0 0,0 1 0,0-1 0,0 0 0,1 1 0,-1-1 0,0 0 0,0 0 0,1 1 0,-1-1 0,0 0 0,0 0 0,1 1 0,-1-1 0,0 0 0,0 0 0,1 0 0,-1 0 0,0 1 0,1-1 0,-1 0 0,0 0 0,1 0 0,-1 0 0,0 0 0,1 0 0,-1 0 0,0 0 0,1 0 0,-1 0 0,0 0 0,1 0 0,-1 0 0,0 0 0,1 0 0,-1 0 0,0 0 0,1-1 0,-1 1 0,0 0 0,1 0 0,-1 0 0,0-1 0,24-3 0,130-60 0,-128 46 0,-17 7 0,-9 10 0,0 1 0,0 0 0,0 0 0,0-1 0,0 1 0,-1 0 0,1 0 0,0-1 0,0 1 0,0 0 0,0 0 0,-1-1 0,1 1 0,0 0 0,0 0 0,0 0 0,-1-1 0,1 1 0,0 0 0,0 0 0,-1 0 0,1 0 0,0 0 0,-1 0 0,1-1 0,0 1 0,0 0 0,-1 0 0,1 0 0,0 0 0,-1 0 0,1 0 0,0 0 0,0 0 0,-1 0 0,1 0 0,0 1 0,-1-1 0,1 0 0,0 0 0,-1 0 0,-2 1 0,-1-1 0,0 1 0,0 0 0,1 1 0,-1-1 0,1 1 0,-1-1 0,1 1 0,0 0 0,-1 0 0,1 1 0,-5 4 0,-37 39 0,27-27 0,17-18 0,0 0 0,0 0 0,0 0 0,0 0 0,0 0 0,0 0 0,0 0 0,1 0 0,-1 1 0,0-1 0,1 0 0,-1 0 0,0 1 0,1-1 0,0 0 0,-1 1 0,1 1 0,0-2 0,0-1 0,1 1 0,-1-1 0,0 1 0,1-1 0,-1 1 0,1-1 0,-1 0 0,1 1 0,-1-1 0,1 0 0,-1 0 0,1 1 0,-1-1 0,1 0 0,-1 0 0,1 0 0,-1 0 0,1 1 0,-1-1 0,1 0 0,0 0 0,-1 0 0,1 0 0,-1 0 0,1-1 0,-1 1 0,2 0 0,3-1 0,1 0 0,0 0 0,-1 0 0,1-1 0,-1 0 0,0 0 0,9-5 0,9-9 0,-22 15 0,0 1 0,0-1 0,-1 1 0,1-1 0,0 1 0,0-1 0,-1 0 0,1 1 0,0-1 0,-1 0 0,1 0 0,0 0 0,-1 1 0,1-1 0,-1 0 0,1 0 0,-1 0 0,0 0 0,1 0 0,-1 0 0,0 0 0,0-1 0,-4 2 0,1 1 0,-1 0 0,0 0 0,1 0 0,-1 1 0,0-1 0,1 1 0,0 0 0,-1 0 0,-2 2 0,1-1 0,-26 14 0,1 1 0,0 2 0,-39 34 0,57-39 0,20-12 0,28-13 0,-28 8 0,-11 4 0,0-1 0,1 1 0,-1 0 0,0 0 0,1 1 0,-1-1 0,1 1 0,0-1 0,0 1 0,0 0 0,0-1 0,0 1 0,1 0 0,-1 0 0,0 5 0,11-12-1365,0-1-5461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36.4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371 1 24575,'-4'2'0,"1"1"0,0-1 0,0 1 0,0 0 0,0 0 0,0 0 0,0 1 0,1-1 0,0 1 0,0-1 0,0 1 0,-2 4 0,0 0 0,-17 24 0,2 2 0,1 0 0,2 2 0,1 0 0,-18 66 0,11-28 0,16-61 0,2 1 0,-1 0 0,2 0 0,0 1 0,-2 26 0,4-8 0,2-6 0,-2 0 0,-1 0 0,-8 33 0,4-21 0,-8 25 0,13-61 0,0 1 0,-1-1 0,0 0 0,1 0 0,-1 0 0,0 0 0,0 0 0,-1 0 0,1-1 0,-1 1 0,1-1 0,-1 0 0,0 1 0,0-1 0,-5 2 0,3-1 0,0 0 0,0-1 0,0 1 0,1 1 0,-1-1 0,1 1 0,0 0 0,0 0 0,0 0 0,0 0 0,-5 10 0,4-4 0,1 0 0,0 0 0,1 0 0,0 1 0,-3 14 0,5-22 0,1 0 0,-1 0 0,0 1 0,1-1 0,0 0 0,-1 1 0,2-1 0,-1 1 0,0-1 0,0 0 0,1 0 0,0 1 0,0-1 0,0 0 0,0 0 0,0 0 0,1 0 0,-1 0 0,1 0 0,2 4 0,-1-5 0,0 0 0,0 0 0,0 0 0,0 0 0,1-1 0,-1 1 0,0-1 0,1 0 0,-1 1 0,1-2 0,-1 1 0,1 0 0,0-1 0,-1 0 0,1 1 0,0-2 0,-1 1 0,7-1 0,1-2 0,0-1 0,0 1 0,-1-2 0,1 0 0,-1 0 0,-1-1 0,1 0 0,-1 0 0,0-1 0,0 0 0,10-12 0,2 1 0,57-57 0,-56 52 0,0 1 0,41-30 0,-13 11-1365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22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468 375 24575,'1'-7'0,"1"1"0,-1-1 0,1 1 0,0 0 0,0 0 0,1 0 0,0 0 0,4-7 0,-3 6 0,0 0 0,-1 0 0,0 0 0,0 0 0,-1 0 0,2-11 0,-3 15 0,-1 1 0,0-1 0,-1 1 0,1-1 0,0 1 0,-1 0 0,1-1 0,-1 1 0,0 0 0,0-1 0,0 1 0,0 0 0,0 0 0,0 0 0,0-1 0,-1 2 0,1-1 0,-1 0 0,0 0 0,1 0 0,-1 1 0,0-1 0,0 1 0,-4-3 0,-6-4 0,-1 1 0,1 0 0,-1 1 0,-1 0 0,1 1 0,-1 0 0,0 1 0,0 1 0,0 0 0,0 1 0,0 1 0,-1 0 0,1 1 0,-23 2 0,34-2 0,1 1 0,-1 0 0,1-1 0,-1 1 0,0 0 0,1 0 0,0 1 0,-1-1 0,1 0 0,0 1 0,-1-1 0,1 1 0,0 0 0,0 0 0,0 0 0,1 0 0,-1 0 0,0 0 0,1 1 0,0-1 0,-1 0 0,1 1 0,0-1 0,0 1 0,0-1 0,0 1 0,1 0 0,-1-1 0,1 1 0,0 0 0,-1 0 0,1-1 0,1 1 0,-1 0 0,0-1 0,1 4 0,-1-1 0,1-1 0,0 1 0,0-1 0,0 0 0,0 1 0,0-1 0,1 0 0,0 0 0,0 0 0,0 0 0,0 0 0,1 0 0,-1-1 0,1 1 0,0-1 0,0 1 0,0-1 0,1 0 0,-1-1 0,1 1 0,7 4 0,16 3 0,1 0 0,1-2 0,0-1 0,0-2 0,0-1 0,0-1 0,1-1 0,42-3 0,-70 1 0,0-1 0,1 1 0,-1-1 0,0 1 0,0-1 0,0 0 0,1 0 0,-1 0 0,0 0 0,0 0 0,0 0 0,0-1 0,-1 1 0,1-1 0,0 1 0,0-1 0,-1 0 0,1 1 0,-1-1 0,0 0 0,1 0 0,-1 0 0,0 0 0,0 0 0,0-1 0,-1 1 0,1 0 0,0 0 0,-1 0 0,0-1 0,1 1 0,-1 0 0,0-4 0,0 3 0,0 0 0,-1 1 0,1-1 0,0 0 0,-1 1 0,0-1 0,1 1 0,-1-1 0,0 1 0,-1-1 0,1 1 0,0 0 0,-1-1 0,1 1 0,-1 0 0,0 0 0,1 0 0,-1 0 0,0 0 0,0 1 0,0-1 0,-1 1 0,1-1 0,0 1 0,-1 0 0,1-1 0,-1 1 0,1 0 0,-4 0 0,-2 0 0,0 0 0,0 0 0,1 1 0,-1 0 0,0 1 0,0-1 0,0 2 0,0-1 0,0 1 0,-12 4 0,18-5 0,-1 0 0,1 0 0,-1 0 0,1 0 0,0 0 0,0 1 0,-1-1 0,1 1 0,0-1 0,0 1 0,0 0 0,1 0 0,-1 0 0,0 0 0,1 0 0,-1 0 0,1 0 0,0 0 0,0 1 0,-1-1 0,2 0 0,-1 1 0,0-1 0,0 1 0,1-1 0,-1 1 0,1 0 0,0-1 0,0 1 0,0-1 0,0 1 0,0 0 0,1-1 0,-1 1 0,1-1 0,1 4 0,-1-3 0,1-1 0,0 0 0,-1 0 0,1 0 0,0 0 0,0 0 0,1 0 0,-1 0 0,0-1 0,0 1 0,1-1 0,-1 0 0,1 1 0,-1-1 0,1 0 0,0-1 0,-1 1 0,1 0 0,0-1 0,5 1 0,-7 0 0,1-1 0,-1 0 0,1 1 0,0-1 0,0 0 0,-1 0 0,1 0 0,0 0 0,-1 0 0,1 0 0,0 0 0,-1-1 0,1 1 0,0-1 0,-1 1 0,1-1 0,0 0 0,-1 1 0,1-1 0,-1 0 0,0 0 0,1 0 0,-1 0 0,0 0 0,1-1 0,-1 1 0,0 0 0,0 0 0,0-1 0,0 1 0,0-1 0,0 1 0,0-3 0,-1 3 0,0 0 0,0 0 0,-1 0 0,1 0 0,-1 0 0,1-1 0,-1 1 0,1 0 0,-1 0 0,1 1 0,-1-1 0,0 0 0,1 0 0,-1 0 0,0 0 0,0 1 0,0-1 0,0 0 0,0 0 0,0 1 0,0-1 0,0 1 0,0-1 0,0 1 0,0 0 0,0-1 0,0 1 0,0 0 0,0 0 0,-1-1 0,1 1 0,-1 0 0,-43-4 0,42 4 0,-102-12 0,68 7 0,-53-2 0,113 6 0,0-1 0,-1-1 0,1-1 0,37-11 0,-60 15 0,0 0 0,0 0 0,1 0 0,-1 0 0,0 0 0,1 0 0,-1 0 0,0 0 0,0 0 0,1 0 0,-1 0 0,0 0 0,1-1 0,-1 1 0,0 0 0,0 0 0,1 0 0,-1 0 0,0 0 0,0-1 0,1 1 0,-1 0 0,0 0 0,0 0 0,0-1 0,1 1 0,-1 0 0,0 0 0,0-1 0,0 1 0,0 0 0,0 0 0,1-1 0,-1 1 0,0 0 0,0 0 0,0-1 0,0 1 0,0 0 0,0-1 0,0 1 0,0 0 0,0 0 0,0-1 0,0 1 0,0 0 0,0-1 0,0 1 0,0 0 0,-1 0 0,1-1 0,-19-5 0,-28 1 0,12 6 0,26 0 0,0-1 0,0 1 0,0-1 0,0-1 0,0 0 0,-16-4 0,25 5 0,0 0 0,0-1 0,0 1 0,-1 0 0,1 0 0,0 0 0,0-1 0,0 1 0,0 0 0,0 0 0,0-1 0,0 1 0,0 0 0,0-1 0,0 1 0,0 0 0,0 0 0,0-1 0,0 1 0,0 0 0,0 0 0,0-1 0,0 1 0,0 0 0,0 0 0,0-1 0,0 1 0,1 0 0,-1 0 0,0-1 0,0 1 0,0 0 0,0 0 0,1 0 0,-1-1 0,0 1 0,0 0 0,0 0 0,1 0 0,-1 0 0,0 0 0,0-1 0,1 1 0,-1 0 0,0 0 0,0 0 0,1 0 0,-1 0 0,0 0 0,0 0 0,1 0 0,-1 0 0,0 0 0,1 0 0,-1 0 0,0 0 0,28-13 0,-8 3 0,-8 0 0,-6 5 0,0 0 0,0 0 0,1 1 0,0 0 0,0 0 0,0 0 0,0 1 0,0 0 0,1 1 0,13-4 0,-3 2 0,-16 2 0,0 1 0,1 0 0,-1 0 0,1 1 0,-1-1 0,1 0 0,-1 1 0,1 0 0,0-1 0,-1 1 0,1 0 0,-1 0 0,1 1 0,0-1 0,-1 0 0,1 1 0,-1 0 0,1-1 0,-1 1 0,1 0 0,-1 1 0,1-1 0,-1 0 0,0 0 0,0 1 0,0 0 0,2 1 0,36 38 0,-34-37 0,-1 1 0,1 0 0,-1 0 0,0 0 0,-1 1 0,0-1 0,1 1 0,-2 1 0,1-1 0,5 13 0,-9-17 0,1 0 0,-1 0 0,1 0 0,-1-1 0,1 1 0,0 0 0,0-1 0,-1 1 0,1 0 0,1-1 0,-1 1 0,0-1 0,0 0 0,0 1 0,1-1 0,-1 0 0,1 0 0,-1 0 0,1 0 0,-1 0 0,1 0 0,0 0 0,-1 0 0,1-1 0,0 1 0,3 0 0,-3-1 0,0-1 0,0 1 0,0-1 0,0 0 0,0 1 0,0-1 0,0 0 0,0 0 0,0-1 0,0 1 0,0 0 0,-1 0 0,1-1 0,-1 1 0,1-1 0,-1 0 0,1 1 0,-1-1 0,0 0 0,0 0 0,0 0 0,1-2 0,1-1 0,9-13 0,-8 19 0,-1 13 0,-3 13 0,4 44 0,-4-68 0,1 0 0,-1 1 0,1-1 0,0 0 0,0 0 0,0 1 0,1-1 0,-1 0 0,1 0 0,0 0 0,-1-1 0,1 1 0,1 0 0,-1-1 0,0 1 0,5 3 0,-6-6 0,0 1 0,1-1 0,-1 1 0,0-1 0,0 0 0,0 0 0,1 1 0,-1-1 0,0 0 0,0 0 0,1-1 0,-1 1 0,0 0 0,0 0 0,0 0 0,1-1 0,-1 1 0,0-1 0,0 1 0,0-1 0,0 1 0,0-1 0,0 0 0,0 1 0,0-1 0,0 0 0,0 0 0,0 0 0,0 0 0,-1 1 0,1-1 0,0-1 0,0 0 0,2-2 0,0 0 0,0-1 0,0 1 0,-1-1 0,0 1 0,3-9 0,-8 12 0,0 1 0,0 0 0,1-1 0,-1 0 0,0 0 0,0 0 0,0 0 0,1 0 0,-1 0 0,1-1 0,-5-2 0,-35-31 0,37 30 0,1 1 0,-1-1 0,-1 1 0,1-1 0,-1 1 0,0 1 0,0-1 0,0 1 0,0 0 0,0 1 0,-1-1 0,1 1 0,-1 1 0,0-1 0,-11 0 0,-172 4 0,248 7 0,-29-3 0,1-2 0,34 0 0,-151-15 0,55 6 0,-51-4 0,22 10 0,167-24 0,-72 22 0,-22 1 0,1 0 0,-1-1 0,0 0 0,0-1 0,0 0 0,15-6 0,-27 8 0,0 0 0,0 0 0,0 0 0,0 0 0,-1 0 0,1 0 0,0 0 0,0 0 0,0 0 0,0 0 0,0 0 0,0 0 0,0 0 0,0 0 0,0 0 0,0 0 0,-1 0 0,1 0 0,0 0 0,0 0 0,0 0 0,0 0 0,0 0 0,0 0 0,0 0 0,0 0 0,0 0 0,0 0 0,0-1 0,0 1 0,0 0 0,0 0 0,0 0 0,-1 0 0,1 0 0,0 0 0,0 0 0,0 0 0,0 0 0,0 0 0,0-1 0,0 1 0,0 0 0,0 0 0,0 0 0,0 0 0,0 0 0,0 0 0,0 0 0,1 0 0,-1 0 0,0-1 0,0 1 0,0 0 0,0 0 0,0 0 0,0 0 0,0 0 0,0 0 0,-16-3 0,-20 0 0,29 3 0,3 0 0,0 0 0,1 0 0,-1 0 0,0 0 0,0-1 0,0 1 0,0-1 0,0 0 0,1 0 0,-1-1 0,-3-1 0,7 3 0,-1-1 0,1 1 0,0 0 0,0-1 0,0 1 0,-1-1 0,1 1 0,0 0 0,0-1 0,0 1 0,0-1 0,0 1 0,0-1 0,0 1 0,0 0 0,0-1 0,0 1 0,0-1 0,0 1 0,0-1 0,0 1 0,0 0 0,0-1 0,0 1 0,1-1 0,-1 1 0,0 0 0,0-1 0,0 1 0,1-1 0,-1 1 0,0 0 0,1-1 0,-1 1 0,0 0 0,1 0 0,-1-1 0,0 1 0,1 0 0,-1 0 0,0-1 0,1 1 0,-1 0 0,1 0 0,-1 0 0,1 0 0,20-11 0,-9 8 0,9-3 0,-21 4 0,-12 1 0,9 2 0,1-1 0,0 0 0,0 0 0,-1 0 0,1 0 0,0 0 0,0 0 0,-1-1 0,1 1 0,0-1 0,0 0 0,0 1 0,0-1 0,0 0 0,0 0 0,0 0 0,0-1 0,0 1 0,0 0 0,0-1 0,-2-2 0,1 2 0,-1 1 0,1 0 0,-1 0 0,0 0 0,0 0 0,1 1 0,-1-1 0,0 1 0,0 0 0,0 0 0,0 0 0,-5 2 0,-2-2 0,-14 0 0,-4 1 0,1-1 0,-1-2 0,1-1 0,-28-6 0,34 4 0,9 3 0,1-1 0,-1-1 0,1 1 0,-20-11 0,30 14 0,0-1 0,0 0 0,0-1 0,0 1 0,0 0 0,1 0 0,-1-1 0,0 1 0,1-1 0,-1 0 0,1 1 0,0-1 0,-1 0 0,1 0 0,0 0 0,0 0 0,0 0 0,1 0 0,-1 0 0,0 0 0,1 0 0,-1 0 0,1 0 0,0 0 0,0-1 0,-1 1 0,2 0 0,-1 0 0,0 0 0,0-1 0,1 1 0,-1 0 0,1 0 0,0-2 0,0 2 0,-1 0 0,1 0 0,0 1 0,0-1 0,0 0 0,0 1 0,0-1 0,0 1 0,0-1 0,0 1 0,0 0 0,1-1 0,-1 1 0,1 0 0,-1 0 0,1 0 0,-1 0 0,1 0 0,-1 0 0,1 0 0,0 1 0,2-2 0,-1 2 0,1 0 0,0-1 0,-1 1 0,1 0 0,0 1 0,-1-1 0,1 0 0,-1 1 0,1 0 0,5 2 0,6 3 0,-1 1 0,0 0 0,25 18 0,-28-19 0,0 0 0,0-1 0,0 0 0,1-1 0,-1 0 0,1-1 0,23 3 0,30 10 0,-65-16 0,0 0 0,0 0 0,0 0 0,0 0 0,0 1 0,0-1 0,0 0 0,0 0 0,-1 0 0,1 0 0,0 0 0,0 1 0,0-1 0,0 0 0,0 0 0,0 0 0,0 0 0,0 0 0,0 1 0,0-1 0,0 0 0,0 0 0,0 0 0,0 0 0,0 1 0,0-1 0,0 0 0,0 0 0,0 0 0,0 0 0,1 0 0,-1 0 0,0 1 0,0-1 0,0 0 0,0 0 0,0 0 0,0 0 0,0 0 0,0 0 0,1 0 0,-1 1 0,0-1 0,0 0 0,0 0 0,0 0 0,0 0 0,0 0 0,1 0 0,-1 0 0,0 0 0,0 0 0,0 0 0,0 0 0,0 0 0,1 0 0,-25 4 0,-32-1 0,29-4 0,-1-1 0,0-2 0,1 0 0,0-2 0,0-1 0,0-1 0,-34-17 0,55 21 0,20 8 0,25 12 0,17 22 0,-27-17 0,54 28 0,-74-44 0,1-1 0,-1 0 0,1-1 0,0 0 0,1-1 0,-1 0 0,0 0 0,1-1 0,-1 0 0,14-1 0,-22 0 0,0-1 0,0 1 0,0 0 0,1-1 0,-1 1 0,0-1 0,0 1 0,0-1 0,-1 0 0,1 0 0,0 0 0,2-2 0,-3 3 0,-1-1 0,1 1 0,-1-1 0,1 0 0,-1 1 0,1-1 0,-1 0 0,1 1 0,-1-1 0,0 0 0,1 0 0,-1 1 0,0-1 0,0 0 0,1 0 0,-1 1 0,0-1 0,0 0 0,0 0 0,0 0 0,0 1 0,0-2 0,-1 0 0,0-1 0,0 1 0,0 0 0,0 0 0,0 0 0,-1 0 0,1 1 0,0-1 0,-1 0 0,1 1 0,-1-1 0,0 0 0,0 1 0,1 0 0,-1-1 0,0 1 0,0 0 0,0 0 0,0 0 0,-5-1 0,-7-2 0,-5-1 0,32 3 0,-1 4 0,-1-1 0,1 2 0,-1 0 0,0 0 0,0 1 0,0 0 0,19 11 0,-18-8 0,0-1 0,1-1 0,0 0 0,0-1 0,0 0 0,15 1 0,-24-4-89,-1-1-9,1 0 0,0 0 0,-1 1 0,1-1-1,0 1 1,-1 0 0,1 0 0,-1 1 0,0-1-1,1 1 1,-1-1 0,4 4 0,3 4-6728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24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96 283 24575,'19'-49'0,"-18"43"0,0 0 0,0 1 0,0-1 0,-1 0 0,0 0 0,0 1 0,0-1 0,-1 0 0,0 0 0,0 1 0,0-1 0,-1 1 0,1-1 0,-1 1 0,-1-1 0,1 1 0,-1 0 0,0 0 0,0 0 0,0 1 0,-1-1 0,0 1 0,0-1 0,0 1 0,0 1 0,-1-1 0,1 0 0,-1 1 0,0 0 0,-6-3 0,7 4 0,1 0 0,0 0 0,0-1 0,0 1 0,0-1 0,0 0 0,0 0 0,1 0 0,0 0 0,-4-5 0,6 7 0,-1-1 0,0 1 0,0 0 0,0-1 0,1 1 0,-1 0 0,1-1 0,-1 1 0,1-1 0,0 1 0,-1 0 0,1-1 0,0 1 0,0-1 0,0 1 0,0-1 0,0 1 0,0-1 0,0 1 0,1-1 0,-1 1 0,1-1 0,-1 1 0,1 0 0,-1-1 0,1 1 0,0 0 0,0-1 0,1-1 0,-1 3 5,0 0 0,0 0 0,0 0-1,1 0 1,-1 0 0,0 1 0,0-1-1,0 0 1,0 1 0,0-1 0,0 1-1,0-1 1,0 1 0,0-1 0,0 1-1,0 0 1,-1-1 0,1 1 0,0 0-1,0 0 1,-1-1 0,1 1 0,0 0 0,0 2-1,20 21-1488,-12-11-5342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26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457 286 24575,'-11'-2'0,"-1"0"0,1-1 0,0 0 0,0 0 0,0-2 0,0 1 0,1-1 0,0-1 0,0 0 0,0 0 0,-13-12 0,-38-21 0,30 25 0,2-1 0,0-1 0,1-2 0,1-1 0,1-1 0,-28-27 0,32 23-1365,13 13-5461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28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336 268 24575,'0'-1'0,"-1"0"0,1 0 0,-1 0 0,1 0 0,-1 0 0,0 0 0,0 0 0,1 0 0,-1 0 0,0 0 0,0 1 0,0-1 0,0 0 0,0 1 0,0-1 0,0 0 0,0 1 0,0-1 0,-2 0 0,-29-11 0,24 9 0,-9-4 0,0 0 0,0-1 0,1-1 0,0-1 0,1-1 0,-21-17 0,-67-79 0,71 70-1365,23 26-5461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30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593 337 24575,'0'-7'0,"0"0"0,-1 0 0,0-1 0,-1 1 0,1 0 0,-1 0 0,0 1 0,-1-1 0,0 0 0,0 1 0,0-1 0,-1 1 0,0 0 0,0 0 0,-1 1 0,0-1 0,0 1 0,0 0 0,0 0 0,-1 1 0,1 0 0,-1 0 0,-1 0 0,1 0 0,0 1 0,-1 0 0,0 0 0,1 1 0,-1 0 0,-13-2 0,-5-2 0,0-1 0,1-2 0,0 0 0,0-1 0,1-2 0,-42-27 0,47 30 17,0 0 0,0 1-1,0 1 1,-1 1 0,-36-7-1,-27-10-1481,68 17-5361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48.5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1 183 24575,'4'0'0,"1"-4"0,0-5 0,3-2 0,0-2 0,-1-3 0,-2-3 0,-2-2 0,-1-1 0,-1-2 0,3 5 0,5 4 0,5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51.2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2 162 24575,'0'-20'0,"-1"6"0,1 1 0,0-1 0,1 1 0,1-1 0,4-18 0,-5 30 0,-1-1 0,1 1 0,0 0 0,0 0 0,0 0 0,0 0 0,1 0 0,-1 0 0,1 0 0,-1 0 0,1 0 0,-1 1 0,1-1 0,0 1 0,0-1 0,0 1 0,0-1 0,0 1 0,0 0 0,0 0 0,0 0 0,0 1 0,1-1 0,-1 0 0,0 1 0,1-1 0,-1 1 0,0 0 0,1 0 0,-1 0 0,0 0 0,1 0 0,-1 0 0,1 1 0,-1-1 0,0 1 0,4 1 0,6 1 0,-1 2 0,1-1 0,-1 1 0,14 9 0,20 9 0,5-14-12,-43-9 26,0 1 1,0 0-1,0 0 0,-1 1 0,9 3 0,-13-4-82,0 0-1,0 0 1,0 0-1,0 0 1,0 0-1,-1 1 1,1-1-1,-1 1 1,1-1-1,-1 1 1,1 0-1,-1 0 1,0-1-1,0 1 1,0 0-1,0 0 1,0 0-1,0 0 1,-1 0-1,2 4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58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1104 598 24575,'0'-1'0,"-1"0"0,1 0 0,-1 0 0,0 0 0,1 0 0,-1 0 0,0 0 0,1 0 0,-1 0 0,0 0 0,0 1 0,0-1 0,0 0 0,0 1 0,0-1 0,0 0 0,0 1 0,0-1 0,-2 0 0,-28-11 0,22 9 0,0-1 0,0-1 0,0 0 0,1 0 0,-1-1 0,1 0 0,0 0 0,1-1 0,0 0 0,0 0 0,0-1 0,1 0 0,0 0 0,1-1 0,-8-15 0,-7-7 0,10 15 0,-1 1 0,-1 0 0,0 1 0,-1 0 0,0 1 0,-1 0 0,-1 1 0,-25-16 0,-26-22 0,-2 8 0,58 34 0,0 1 0,-1 0 0,1 1 0,-1 0 0,-1 1 0,1 0 0,-1 1 0,-15-4 0,15 5 0,-27-5 0,1 2 0,-59-2 0,84 8 0,0-2 0,0 1 0,0-2 0,0 0 0,0 0 0,1-1 0,-1-1 0,1 0 0,0 0 0,-19-14 0,12 10 1,0 1-1,0 1 1,-1 0-1,-29-5 1,-1-2-1369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01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513 351 24575,'-2'-3'0,"0"0"0,0 0 0,0 1 0,-1-1 0,1 1 0,-1 0 0,0-1 0,1 1 0,-1 0 0,0 1 0,0-1 0,-1 0 0,1 1 0,-6-2 0,2-1 0,-137-85 0,101 59 0,-75-38 0,15 8 0,60 33 0,43 27 0,-1 0 0,1 0 0,-1 0 0,1 0 0,0-1 0,-1 1 0,1 0 0,-1 0 0,1 0 0,0-1 0,-1 1 0,1 0 0,0-1 0,-1 1 0,1 0 0,0-1 0,-1 1 0,1-1 0,0 1 0,0 0 0,0-1 0,-1 1 0,1-1 0,0 1 0,0-1 0,0 1 0,0 0 0,0-1 0,0 1 0,0-1 0,0 1 0,0-1 0,0 1 0,0-1 0,0 1 0,0-1 0,0 1 0,0-1 0,19-11 0,28 1 0,-37 10 0,0 1 0,-1-1 0,1 1 0,0 1 0,-1 0 0,1 0 0,-1 1 0,0 1 0,1-1 0,-1 1 0,0 1 0,0 0 0,-1 0 0,1 0 0,-1 1 0,0 1 0,9 6 0,121 98 0,-121-97-113,-8-4-96,1-2 0,-1 0 1,1 0-1,1 0 1,20 8-1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07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397 557 24575,'-9'-1'0,"1"1"0,0-1 0,0 0 0,0-1 0,0 0 0,0 0 0,0-1 0,1 0 0,-1 0 0,1-1 0,-1 0 0,1 0 0,1-1 0,-1 0 0,-6-6 0,1-1 0,0 0 0,1-1 0,0-1 0,1 0 0,1 0 0,-9-19 0,-16-19 0,-4-11 0,2 4 0,27 46 0,1 0 0,0-1 0,-8-19 0,8 11-341,0 0 0,2-1-1,-7-38 1,12 43-6485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40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723 1 24575,'-4'1'0,"-1"0"0,0 0 0,1 0 0,-1 1 0,1-1 0,0 1 0,-1 1 0,1-1 0,0 0 0,0 1 0,0 0 0,1 0 0,-1 0 0,1 0 0,0 1 0,-1 0 0,2-1 0,-6 9 0,-30 27 0,-98 73 0,133-109 0,-122 109 0,107-97 0,-1-2 0,0-1 0,0 0 0,-1-2 0,-30 12 0,30-19 0,14-12 0,14-26 0,-7 32 0,0 1 0,0 0 0,0 0 0,0 0 0,-1 0 0,1-1 0,-1 1 0,0 0 0,0-1 0,0 1 0,0-3 0,0 5 0,-1 0 0,0-1 0,0 1 0,1 0 0,-1 0 0,0-1 0,0 1 0,0 0 0,0 0 0,1 0 0,-1 0 0,0 0 0,0 0 0,0 0 0,1 0 0,-1 1 0,0-1 0,0 0 0,0 0 0,1 1 0,-1-1 0,0 0 0,0 1 0,0 0 0,-20 9 0,21-10 0,-14 8 0,0 1 0,0 0 0,1 0 0,0 1 0,-17 19 0,7-11 0,21-17 0,0 0 0,0 0 0,0 0 0,1 0 0,-1 1 0,0-1 0,1 1 0,-1-1 0,1 1 0,0-1 0,-1 1 0,-1 3 0,4-4 0,-1 0 0,1 1 0,-1-1 0,1 0 0,-1 0 0,1 0 0,-1 1 0,1-1 0,0 0 0,0 0 0,0 0 0,0 0 0,0 0 0,0 0 0,0 0 0,0-1 0,0 1 0,0 0 0,0-1 0,0 1 0,1 0 0,-1-1 0,0 1 0,0-1 0,1 0 0,-1 0 0,2 1 0,178 80 0,-174-78-114,-1 0 1,0 1-1,0 0 0,0 0 0,-1 0 1,1 1-1,-1 0 0,0 0 0,0 0 1,-1 0-1,8 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09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2 482 24575,'-1'-37'0,"2"1"0,1 0 0,2-1 0,1 1 0,16-54 0,-5 33-60,-14 44-59,0 1 1,2-1-1,0 1 0,0 0 1,1 0-1,0 0 1,1 1-1,0 0 0,1 0 1,10-12-1,-6 13-6707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11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74 24575,'-4'0'0,"-1"-4"0,-5-2 0,1-3 0,1-4 0,-2 0 0,1-2 0,2 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12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455 308 24575,'-9'-1'0,"0"1"0,0-1 0,0-1 0,0 0 0,0 0 0,0-1 0,0 0 0,1 0 0,-15-8 0,1-3 0,-42-33 0,46 32 0,-2 0 0,-41-23 0,54 34 0,1 0 0,0-1 0,0 0 0,0 0 0,0 0 0,-7-9 0,-23-21 0,20 23-455,0 0 0,-21-24 0,26 23-6371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13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689 359 24575,'-6'-2'0,"-1"1"0,1-1 0,0 0 0,0 0 0,0-1 0,0 1 0,1-1 0,-1-1 0,1 1 0,-1-1 0,-5-5 0,-34-20 0,-24 3 0,31 13 0,-1-3 0,-45-26 0,-88-48 0,134 71 0,26 13 0,0-1 0,0 1 0,1-2 0,-18-14 0,-11-7-1365,29 20-5461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1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 24575,'15'-2'0,"-1"0"0,1-2 0,-1 1 0,0-2 0,0 0 0,-1-1 0,19-9 0,-7 2 0,-15 8 0,0-1 0,0 0 0,-1-1 0,11-9 0,30-21 0,-49 37 0,0-1 0,0 1 0,0 0 0,0-1 0,0 1 0,0-1 0,0 1 0,0-1 0,0 1 0,0-1 0,-1 1 0,1-1 0,0 0 0,0 0 0,-1 1 0,1-1 0,-1 0 0,1 0 0,0 0 0,-1 0 0,0 0 0,1 0 0,-1 0 0,1 1 0,-1-3 0,-1 2 0,1 0 0,-1 0 0,0 0 0,0 0 0,0 1 0,0-1 0,0 1 0,0-1 0,0 0 0,0 1 0,-1 0 0,1-1 0,0 1 0,0 0 0,0-1 0,0 1 0,-3 0 0,-64-3 0,65 3 0,-21 0 0,-44 7 0,62-6 0,-1 1 0,0-1 0,1 1 0,-1 0 0,1 0 0,0 1 0,0 0 0,0 0 0,0 1 0,1-1 0,-8 7 0,12-9 0,1-1 0,-1 0 0,1 0 0,0 1 0,-1-1 0,1 0 0,0 1 0,-1-1 0,1 0 0,0 1 0,0-1 0,-1 1 0,1-1 0,0 0 0,0 1 0,0-1 0,0 1 0,0-1 0,-1 1 0,1-1 0,0 0 0,0 1 0,0-1 0,0 1 0,0-1 0,0 1 0,0-1 0,1 1 0,-1-1 0,0 1 0,0-1 0,0 0 0,0 1 0,0-1 0,1 1 0,-1-1 0,0 0 0,0 1 0,1 0 0,21 7 0,27-3 0,-48-5 0,10-1 0,0 0 0,-1 0 0,1-1 0,0-1 0,0 1 0,-1-2 0,1 0 0,-1 0 0,14-8 0,-165 169 0,116-127-1365,16-17-5461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19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24575,'49'-18'0,"-29"14"0,-1 1 0,1 1 0,0 1 0,0 1 0,0 0 0,0 2 0,0 0 0,-1 1 0,1 1 0,-1 1 0,36 14 0,-39-12-1365,-2-2-5461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39.1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108 436 24575,'-6'1'0,"0"0"0,0 0 0,1 1 0,-1 0 0,0 0 0,1 1 0,0-1 0,-1 1 0,1 1 0,-8 6 0,10-9 0,0 1 0,0 0 0,1 0 0,-1 0 0,1 1 0,-1-1 0,1 1 0,0-1 0,0 1 0,0 0 0,0 0 0,1 0 0,-1 0 0,1 0 0,0 0 0,0 0 0,0 0 0,0 1 0,0-1 0,0 5 0,1-7 0,0 0 0,1 0 0,-1 0 0,0 0 0,0 0 0,1 0 0,-1 0 0,0 0 0,1 0 0,-1 0 0,1-1 0,0 1 0,-1 0 0,1 0 0,0 0 0,-1-1 0,1 1 0,0 0 0,0 0 0,-1-1 0,1 1 0,0-1 0,0 1 0,0-1 0,0 1 0,0-1 0,0 0 0,0 1 0,0-1 0,0 0 0,0 0 0,0 0 0,0 0 0,0 0 0,0 0 0,0 0 0,0 0 0,0 0 0,0 0 0,0 0 0,0-1 0,0 1 0,0-1 0,0 1 0,0 0 0,0-1 0,0 1 0,0-1 0,0 0 0,0 0 0,5-2 0,-1 0 0,0 0 0,0-1 0,0 0 0,0 0 0,-1 0 0,5-6 0,36-63 0,-36 55 0,1 0 0,1 1 0,1 1 0,13-16 0,-22 30 0,0-1 0,-1 1 0,0-1 0,1 0 0,-1 1 0,0-1 0,0 0 0,-1 0 0,1-1 0,-1 1 0,1 0 0,-1 0 0,1-6 0,-2 8 0,0 1 0,0-1 0,0 0 0,0 1 0,-1-1 0,1 0 0,0 1 0,0-1 0,-1 0 0,1 1 0,0-1 0,-1 0 0,1 1 0,-1-1 0,1 1 0,-1-1 0,1 1 0,-1-1 0,1 1 0,-1-1 0,1 1 0,-1 0 0,0-1 0,0 1 0,-31-6 0,22 6 0,-1 1 0,0 0 0,0 1 0,1 0 0,-1 0 0,1 1 0,0 0 0,0 1 0,0 1 0,-13 6 0,66-42 0,-11 8 0,59-53 0,-79 65 0,0 1 0,1 0 0,0 2 0,1-1 0,23-10 0,-21 12 0,-1-1 0,-1-1 0,1 0 0,22-19 0,-30 21-195,0 1 0,1 0 0,0 1 0,0 0 0,1 0 0,15-6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42.0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0 24575,'-1'17'0,"1"0"0,1 0 0,0 0 0,1-1 0,1 1 0,0-1 0,1 1 0,13 29 0,-12-32 0,-1 0 0,0 0 0,-1 0 0,-1 0 0,0 0 0,0 24 0,7 43 0,-6-63 0,-2 0 0,1-1 0,-3 24 0,0-28 0,1 0 0,0 0 0,1 0 0,0 0 0,1 0 0,0-1 0,6 18 0,-6-27 0,0 0 0,0 0 0,0 0 0,0 0 0,0-1 0,0 1 0,1-1 0,-1 0 0,1 1 0,-1-1 0,1-1 0,0 1 0,0 0 0,0 0 0,0-1 0,0 0 0,7 2 0,65 11 0,-29-8 0,-36-2 0,0 0 0,0 0 0,0 1 0,17 12 0,-20-13 0,-1 0 0,1 0 0,-1 0 0,1 0 0,0-1 0,0 0 0,1-1 0,-1 0 0,1 0 0,-1 0 0,11 0 0,-16-2 0,-1 0 0,0 0 0,0-1 0,0 1 0,1 0 0,-1-1 0,0 1 0,0-1 0,0 1 0,0-1 0,0 1 0,0-1 0,0 0 0,0 0 0,0 1 0,0-1 0,0 0 0,0 0 0,0 0 0,-1 0 0,1 0 0,0 0 0,-1 0 0,1-2 0,1 0 0,-1-1 0,1 0 0,-1 0 0,0-1 0,-1 1 0,1 0 0,0-7 0,-1 6 0,0 0 0,0 0 0,0-1 0,-1 1 0,0 0 0,0 0 0,0 0 0,0 0 0,-1 0 0,0 0 0,0 1 0,-4-8 0,5 11 4,0 1 0,0-1 0,0 1 0,0-1 0,0 1 0,0-1 0,0 1 0,0 0 0,0-1 0,0 1 0,0 0 0,0 0 0,0 0 0,0 0 0,0 0 0,0 0 0,0 0 0,0 0 0,0 0 0,0 1 0,-1-1 0,1 0 0,0 1 0,0-1 0,1 1 0,-1-1 0,0 1 0,0-1 0,-1 2 0,-26 20-1489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43.2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24575,'3'0'0,"7"0"0,4 0 0,0 4 0,2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44.1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629 207 24575,'-12'-1'0,"-1"-1"0,0-1 0,1 0 0,0 0 0,0-2 0,-12-5 0,-21-6 0,-32-18 0,60 25 0,-1 1 0,-34-11 0,2 6 0,11 4 0,-60-24 0,75 23-341,-1 2 0,0 1-1,-34-6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41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 1 24575,'0'4'0,"-3"1"0,-3 4 0,-3 0 0,-4-1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2:46.4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199 111 24575,'-18'-49'0,"18"44"0,-1 1 0,-1-1 0,1 1 0,-1-1 0,1 1 0,-1 0 0,0-1 0,-1 1 0,1 0 0,-5-4 0,7 7 0,-1 0 0,0 0 0,-1 0 0,1 0 0,0 1 0,0-1 0,0 0 0,0 1 0,-1-1 0,1 1 0,0-1 0,0 1 0,-1 0 0,1-1 0,0 1 0,-1 0 0,1 0 0,-1 0 0,1 0 0,0 0 0,-1 0 0,1 1 0,0-1 0,-1 0 0,1 1 0,0-1 0,0 1 0,-1-1 0,1 1 0,0-1 0,0 1 0,0 0 0,0 0 0,0 0 0,0 0 0,0 0 0,0 0 0,0 0 0,-1 2 0,-4 3 0,1 0 0,0 0 0,1 1 0,0 0 0,0 0 0,0 0 0,1 0 0,0 1 0,0-1 0,1 1 0,0 0 0,0 0 0,1 0 0,0 0 0,0 0 0,1 9 0,-1-2 0,0-1 0,-1 0 0,-1 0 0,-6 18 0,-15 10 133,4-12-1631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27.9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245 24 24575,'-15'0'0,"2"0"0,-1 0 0,1 0 0,-1 1 0,-24 6 0,36-7 0,0 1 0,0-1 0,1 1 0,-1-1 0,0 1 0,1 0 0,-1 0 0,0 0 0,1 0 0,-1 0 0,1 0 0,-1 0 0,1 0 0,0 1 0,0-1 0,-1 0 0,1 1 0,0-1 0,0 1 0,0-1 0,1 1 0,-1 0 0,0-1 0,1 1 0,-1 0 0,1 0 0,-1 0 0,1-1 0,0 1 0,-1 0 0,1 0 0,0 0 0,0 0 0,1-1 0,-1 1 0,0 0 0,1 0 0,-1 0 0,1-1 0,-1 1 0,1 0 0,0-1 0,1 4 0,-2-6 0,-2-5 0,0 0 0,-1 1 0,0-1 0,0 1 0,0-1 0,-1 1 0,1 0 0,-1 0 0,0 0 0,-1 1 0,1-1 0,-1 1 0,0 0 0,-9-5 0,-23-6 0,30 15 0,23 12 0,57 36-1365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29.0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24575,'4'0'0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3:33.0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0 155 24575,'6'0'-3,"-1"0"-1,1-1 1,-1 0 0,1 0-1,-1 0 1,1-1-1,-1 1 1,0-1 0,0-1-1,0 1 1,0-1-1,9-6 1,-2-1 46,0-1 0,0 0 0,10-13 1,-15 15-231,1 0 0,0 1 1,0 0-1,1 0 0,0 1 0,0 0 1,17-9-1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52:42.5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119 294 24575,'0'-43'0,"0"31"0,0 38 0,-4-34 0,-21-37 0,-36-88 0,38 55 0,19 155 0,4-45 0,-1-19 0,0-1 0,2 1 0,0 0 0,4 22 0,-5-34 0,0 0 0,0-1 0,0 1 0,0 0 0,0-1 0,1 1 0,-1-1 0,0 1 0,0 0 0,1-1 0,-1 1 0,0-1 0,1 1 0,-1 0 0,0-1 0,1 1 0,-1-1 0,1 0 0,-1 1 0,1-1 0,-1 1 0,1-1 0,-1 0 0,1 1 0,-1-1 0,1 0 0,0 1 0,-1-1 0,1 0 0,-1 0 0,1 0 0,0 1 0,-1-1 0,1 0 0,0 0 0,-1 0 0,1 0 0,0 0 0,-1 0 0,1-1 0,-1 1 0,1 0 0,0 0 0,-1 0 0,1-1 0,0 1 0,-1 0 0,1 0 0,-1-1 0,1 1 0,-1-1 0,1 1 0,-1 0 0,1-1 0,-1 1 0,1-1 0,-1 1 0,0-1 0,1 1 0,-1-1 0,0 0 0,1 1 0,-1-1 0,0-1 0,31-46 0,-26 37 0,-3 9 0,-1 0 0,0 0 0,0 0 0,1 0 0,0 0 0,-1 0 0,1 0 0,0 1 0,0-1 0,-1 0 0,1 1 0,1 0 0,-1-1 0,0 1 0,0 0 0,0 0 0,1 0 0,-1 1 0,0-1 0,1 0 0,-1 1 0,1-1 0,-1 1 0,0 0 0,1 0 0,-1 0 0,1 0 0,2 1 0,3 2 0,0 0 0,-1 0 0,0 1 0,0 0 0,0 0 0,13 11 0,23 13 0,-42-28 0,1 0 0,-1 1 0,1-1 0,-1 1 0,0 0 0,1-1 0,-1 1 0,0 0 0,0 0 0,0 0 0,1 0 0,-1 0 0,0 0 0,0 0 0,-1 0 0,3 2 0,-4-2 0,1-1 0,0 1 0,0-1 0,-1 1 0,1-1 0,0 1 0,-1-1 0,1 1 0,-1-1 0,1 1 0,0-1 0,-1 0 0,1 1 0,-1-1 0,1 0 0,-1 1 0,1-1 0,-1 0 0,0 0 0,1 0 0,-1 1 0,1-1 0,-1 0 0,1 0 0,-1 0 0,0 0 0,0 0 0,-63 5 0,51-5 0,4 0-114,0 1 1,1 0-1,-1 0 0,1 1 0,0 0 1,-1 0-1,1 1 0,0 0 0,0 0 1,1 1-1,-13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48.0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588 0 24575,'-5'2'0,"0"0"0,0 1 0,0-1 0,0 1 0,1 0 0,-1 0 0,1 0 0,-8 8 0,-7 3 0,14-11 0,-1 0 0,1 0 0,-1-1 0,0 0 0,0 0 0,0 0 0,-1-1 0,1 0 0,0 0 0,-12 0 0,17-1 0,-1 0 0,1 0 0,-1 0 0,1 0 0,-1 0 0,0-1 0,1 1 0,-1 0 0,1-1 0,0 1 0,-1-1 0,1 0 0,-1 0 0,1 1 0,0-1 0,-1 0 0,1 0 0,0 0 0,0 0 0,0 0 0,0-1 0,0 1 0,0 0 0,0 0 0,0-1 0,1 1 0,-1 0 0,0-1 0,1 1 0,-1-1 0,1 1 0,-1-1 0,1 1 0,0-1 0,0 1 0,0-1 0,0 0 0,0 1 0,0-1 0,0 1 0,0-1 0,0 1 0,1-1 0,-1 1 0,1-1 0,-1 1 0,2-2 0,2-8 0,0 15 0,-6 20 0,-3-16 0,0 0 0,-1 0 0,0-1 0,-1 0 0,1 0 0,-1-1 0,-1 0 0,1 0 0,-1 0 0,0-1 0,0 0 0,-14 5 0,-18 7 0,32-14 0,-1 0 0,1 1 0,0 0 0,0 0 0,0 0 0,1 1 0,-1 0 0,1 1 0,1 0 0,-1 0 0,1 0 0,-8 10 0,8-9 12,0 0 0,0 0 0,-1-1 0,0 0 0,0 0 0,0-1 0,-1 0 0,0 0 0,0-1 0,-16 7 0,13-6-311,0 1-1,0 0 1,0 0-1,-17 15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0:59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1070 371 24575,'2'-52'0,"-1"37"0,0-1 0,0 1 0,-2-1 0,1 1 0,-2-1 0,0 1 0,-8-26 0,7 37 0,1-1 0,-1 1 0,0-1 0,0 1 0,-1 0 0,1 1 0,-1-1 0,0 1 0,0-1 0,0 1 0,-1 0 0,1 0 0,-1 1 0,1 0 0,-8-3 0,-2-1 0,0 2 0,-1-1 0,-28-3 0,-4-2 0,26 5 0,-1 1 0,-25-3 0,42 7 0,0 0 0,1 0 0,-1 0 0,1 0 0,-1 1 0,1 0 0,-1 0 0,1 0 0,-1 0 0,1 1 0,0-1 0,0 1 0,-1 0 0,1 1 0,-7 4 0,3 3 0,15-10 0,17-12 0,0-13 0,-17 17 0,-1 0 0,2 1 0,-1 0 0,1 0 0,12-8 0,-19 14 0,1 1 0,-1-1 0,1 0 0,-1 1 0,1-1 0,-1 1 0,1-1 0,-1 1 0,1 0 0,-1 0 0,1-1 0,0 1 0,-1 0 0,1 0 0,-1 1 0,1-1 0,0 0 0,-1 1 0,1-1 0,-1 1 0,1-1 0,-1 1 0,1-1 0,-1 1 0,0 0 0,1 0 0,-1 0 0,0 0 0,0 0 0,1 0 0,-1 0 0,0 0 0,0 1 0,0-1 0,0 0 0,0 1 0,-1-1 0,1 0 0,0 1 0,0 2 0,1 0 0,0 1 0,0-1 0,-1 1 0,1 0 0,-1-1 0,0 1 0,-1 0 0,1 0 0,-1 0 0,0 0 0,0 0 0,0-1 0,-1 1 0,0 0 0,0 0 0,-2 8 0,-4 5 0,-1 0 0,0 0 0,-12 16 0,12-19 0,-1 0 0,2 0 0,-8 23 0,12-26 0,-1 0 0,0 0 0,-9 17 0,11-24 0,-1-1 0,0 0 0,0 0 0,0-1 0,-1 1 0,1-1 0,-1 1 0,0-1 0,0 0 0,0-1 0,0 1 0,-5 2 0,-7 5 0,-1 2 0,2 0 0,-1 1 0,2 0 0,0 1 0,0 1 0,2 0 0,0 1 0,-11 19 0,9-16 0,1 1 0,2 1 0,-15 31 0,18-33 0,-1-1 0,-1 0 0,-21 29 0,24-35 0,-1 0 0,1 1 0,1 0 0,0 0 0,1 0 0,1 0 0,0 1 0,-3 21 0,2-14 0,0-1 0,-12 28 0,17-48 0,0 0 0,0 1 0,0-1 0,0 0 0,0 1 0,0-1 0,0 0 0,0 1 0,0-1 0,0 0 0,0 1 0,0-1 0,0 0 0,-1 1 0,1-1 0,0 0 0,0 1 0,0-1 0,0 0 0,-1 0 0,1 1 0,0-1 0,0 0 0,-1 0 0,1 0 0,0 1 0,-1-1 0,1 0 0,0 0 0,0 0 0,-1 0 0,1 0 0,0 1 0,-1-1 0,1 0 0,0 0 0,-1 0 0,1 0 0,0 0 0,-1 0 0,1 0 0,-1 0 0,1 0 0,0 0 0,-1 0 0,1-1 0,-7-18 0,3-28 0,5-418 0,-31 544 0,-35 93 0,39-107 0,-39 105 0,44-119 0,2 0 0,3 1 0,-18 100 0,29-109 0,3-1 0,1 1 0,6 55 0,-5-97 0,0 0 0,0 1 0,0-1 0,0 0 0,0 1 0,0-1 0,1 0 0,-1 0 0,0 1 0,1-1 0,-1 0 0,1 0 0,0 1 0,-1-1 0,1 0 0,0 0 0,-1 0 0,1 0 0,0 0 0,0 0 0,0 0 0,0 0 0,1 0 0,0-1 0,-1 1 0,0-1 0,1 0 0,-1 0 0,0 0 0,0-1 0,1 1 0,-1 0 0,0 0 0,0-1 0,1 1 0,-1-1 0,0 1 0,0-1 0,0 0 0,0 1 0,0-1 0,0 0 0,2-1 0,8-7 0,0-2 0,-1 1 0,12-16 0,-12 13 0,30-26 0,1 2 0,86-59 0,33-28 0,-85 61 0,104-67 0,-51 59 0,-180 114 0,4 0 0,-2-3 0,-1-1 0,-2-3 0,-91 46 0,73-43 0,-155 90 0,185-102 0,1 1 0,-63 60 0,101-85-115,1-3 46,0 1-1,1 0 1,-1 0-1,0-1 1,1 1-1,-1 0 1,0-1-1,0 1 1,0-1 0,1 1-1,-1-1 1,0 1-1,0-1 1,0 1-1,0-1 1,0 0-1,-2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1:06.2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679 679 24575,'0'-7'0,"-1"0"0,1 0 0,-1 1 0,0-1 0,-1 0 0,1 1 0,-1-1 0,0 1 0,-5-9 0,-1 1 0,-1 1 0,-19-23 0,27 35 0,-23-32 0,-33-57 0,-9-14 0,13 22 0,40 58 0,-2 0 0,-1 1 0,-22-24 0,36 45 0,0-1 0,0 1 0,0-1 0,0 0 0,1 1 0,-1-1 0,1 0 0,-1 0 0,1 0 0,0 0 0,0 0 0,1-1 0,-1 1 0,1 0 0,-1 0 0,1-1 0,0 1 0,0 0 0,0 0 0,1 0 0,-1-1 0,1 1 0,0 0 0,2-6 0,-2 7 0,0 0 0,0 0 0,0 0 0,1 0 0,-1 0 0,1 1 0,-1-1 0,1 0 0,0 1 0,0-1 0,0 1 0,0-1 0,0 1 0,0 0 0,0 0 0,0 0 0,0 0 0,0 0 0,1 0 0,-1 1 0,0-1 0,0 1 0,1 0 0,-1 0 0,0-1 0,1 1 0,-1 1 0,1-1 0,-1 0 0,0 1 0,1-1 0,-1 1 0,0-1 0,3 2 0,-1-1 0,0 1 0,0-1 0,0 1 0,0 0 0,0 0 0,-1 0 0,1 0 0,-1 0 0,1 1 0,-1 0 0,0-1 0,0 1 0,0 1 0,0-1 0,-1 0 0,1 1 0,-1-1 0,0 1 0,0 0 0,0 0 0,0-1 0,-1 1 0,0 0 0,1 1 0,-2-1 0,1 0 0,0 0 0,-1 0 0,0 1 0,0-1 0,0 0 0,0 0 0,-1 0 0,1 1 0,-1-1 0,0 0 0,-1 0 0,1 0 0,-1 0 0,-2 4 0,-13 18 0,-2-1 0,-41 43 0,45-50 0,0 1 0,1 0 0,0 1 0,-10 21 0,8-13 0,-27 35 0,-25 32 0,60-86 0,0 1 0,1 0 0,0 1 0,1-1 0,0 1 0,1 0 0,0 1 0,1-1 0,0 1 0,1 0 0,-3 22 0,1 6 0,3 1 0,2 47 0,0-76 0,1-92 0,-2-88 0,-3 142 0,-2 0 0,0 0 0,-2 1 0,-11-25 0,-7-23 0,25 179 0,-1-5 0,5 83 0,20-45 0,-22-135 0,-1-1 0,1 1 0,0-1 0,0 1 0,0-1 0,0 0 0,1 1 0,-1-1 0,1 0 0,0 0 0,0 0 0,0 0 0,0-1 0,1 1 0,-1-1 0,1 1 0,0-1 0,-1 0 0,1 0 0,0 0 0,0 0 0,0 0 0,1-1 0,3 2 0,-3-2 0,0 0 0,1 0 0,-1-1 0,1 1 0,-1-1 0,1 0 0,-1 0 0,1-1 0,-1 1 0,1-1 0,-1 0 0,1 0 0,-1-1 0,0 1 0,0-1 0,1 0 0,-1 0 0,6-4 0,86-55 0,-52 35 0,-2-1 0,0-2 0,57-54 0,1-20 0,-81 85 0,-13 14 0,0-1 0,-1-1 0,1 1 0,-1-1 0,6-8 0,-10 12 0,0 1 0,-1 0 0,1-1 0,-1 1 0,1-1 0,-1 1 0,1-1 0,-1 1 0,0-1 0,1 1 0,-1-1 0,0 0 0,0 1 0,0-1 0,0 1 0,-1-1 0,1 1 0,0-1 0,-1 1 0,1-1 0,-1 1 0,1-1 0,-1 1 0,0-1 0,1 1 0,-1 0 0,0-1 0,0 1 0,0 0 0,0 0 0,-3-2 0,0 0 0,0 0 0,-1 1 0,1-1 0,-1 1 0,0 0 0,1 1 0,-1-1 0,0 1 0,0 0 0,0 0 0,0 0 0,0 1 0,-1 0 0,1 0 0,0 0 0,-5 1 0,2 0 0,0 0 0,0 0 0,0 0 0,1 1 0,-1 0 0,1 1 0,-1 0 0,1 0 0,-13 8 0,8 1 0,0 0 0,1 1 0,1 0 0,0 1 0,0 1 0,2-1 0,-11 23 0,-10 16 0,-4 8 0,24-42 0,0-1 0,-1-1 0,-2 1 0,-20 23 0,-38 52 0,-11 13 0,73-95 0,0-1 0,1 2 0,0-1 0,1 1 0,1 0 0,-1 1 0,2-1 0,0 1 0,1 0 0,0 0 0,-2 19 0,4-22 0,0-1 0,1 1 0,1 0 0,-1-1 0,1 1 0,1 0 0,0-1 0,0 1 0,1-1 0,0 0 0,1 0 0,-1 0 0,2 0 0,0-1 0,0 0 0,9 12 0,-8-16-45,0 1 0,0-1 1,1-1-1,-1 1 0,1-1 0,0 0 0,0-1 0,0 0 0,1 0 0,13 2 0,-8-1-826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1:08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 0 24575,'-2'1'0,"1"-1"0,-1 0 0,0 1 0,0 0 0,1-1 0,-1 1 0,1 0 0,-1 0 0,0 0 0,1 0 0,0 0 0,-1 0 0,1 0 0,0 1 0,-1-1 0,-1 3 0,-21 31 0,11-15 0,10-15 0,-1 0 0,0 1 0,1-1 0,0 1 0,1 0 0,-1 0 0,1 0 0,1 1 0,-1-1 0,-1 9 0,1 66 0,3-70 0,0 0 0,-1 1 0,0-1 0,-1 0 0,0 1 0,-1-1 0,0 0 0,-1 0 0,0 0 0,-10 20 0,0 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19:41:26.6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3901 1472 24575,'1'-43'0,"0"25"0,0-1 0,-2 0 0,-3-22 0,4 36 0,-2 0 0,1 0 0,0 0 0,-1 0 0,0 0 0,0 1 0,0-1 0,-1 1 0,0-1 0,0 1 0,0 0 0,0 0 0,0 0 0,-1 0 0,0 1 0,-5-4 0,-8-5 0,-1 2 0,-1 0 0,1 1 0,-2 1 0,1 1 0,-1 1 0,0 0 0,0 2 0,-30-3 0,-22 1 0,-99 4 0,98 4 0,54-1 0,0 0 0,0 2 0,1 0 0,-1 2 0,1 0 0,-1 1 0,1 0 0,-23 13 0,-15 12 0,-61 44 0,63-39 0,-21 18 0,3 4 0,3 2 0,2 3 0,-93 116 0,129-141 0,2 1 0,-40 73 0,55-85 0,1 1 0,1 0 0,2 1 0,0 0 0,-7 45 0,17-73 0,-3 15 0,1-1 0,0 1 0,2 30 0,0-44 0,0 1 0,1 0 0,-1 0 0,0-1 0,1 1 0,0 0 0,-1-1 0,1 1 0,0 0 0,1-1 0,-1 1 0,0-1 0,1 0 0,-1 1 0,1-1 0,0 0 0,-1 0 0,1 0 0,0 0 0,0 0 0,1-1 0,-1 1 0,0-1 0,0 1 0,1-1 0,-1 0 0,1 0 0,-1 0 0,6 1 0,1 0 0,1-1 0,0-1 0,-1 0 0,1 0 0,0-1 0,0 0 0,-1-1 0,1 0 0,-1-1 0,12-4 0,11-7 0,48-26 0,-4 1 0,-55 30 0,-1 0 0,0-2 0,0 0 0,-1-2 0,-1 0 0,0-1 0,-1 0 0,0-2 0,-1 0 0,-1 0 0,0-2 0,-2 0 0,19-31 0,-23 24 0,-1 0 0,-1 0 0,-1-1 0,-2 0 0,0 0 0,-2 0 0,-1-45 0,-1 60 0,-1 0 0,1 0 0,-2 1 0,1-1 0,-1 1 0,-1-1 0,0 1 0,-1 0 0,0 0 0,-7-13 0,8 18 0,0 0 0,0 1 0,-1 0 0,0 0 0,0 0 0,0 0 0,0 0 0,0 1 0,-1 0 0,0 0 0,0 0 0,0 0 0,0 1 0,0 0 0,0 0 0,0 0 0,-1 1 0,1-1 0,-1 1 0,1 1 0,-10-1 0,-7 0 0,0 1 0,0 0 0,0 2 0,0 1 0,-34 8 0,43-7 0,-1 1 0,1 1 0,0 0 0,1 0 0,0 1 0,0 1 0,0 0 0,1 1 0,-19 19 0,-56 53 0,-77 83 0,148-146 0,0 1 0,2 0 0,0 0 0,1 2 0,1-1 0,1 1 0,-11 35 0,19-52 0,1 0 0,0 0 0,0 1 0,0-1 0,0 1 0,1-1 0,0 1 0,0-1 0,0 0 0,0 1 0,1-1 0,0 1 0,0-1 0,0 0 0,0 1 0,1-1 0,2 7 0,-1-8 0,-1 0 0,1-1 0,0 1 0,0 0 0,0-1 0,0 1 0,0-1 0,1 0 0,-1 0 0,1-1 0,-1 1 0,1-1 0,0 1 0,0-1 0,-1 0 0,1 0 0,0-1 0,0 1 0,0-1 0,5 0 0,17 1 0,0-1 0,0-1 0,38-6 0,-52 5 0,0-1 0,-1 0 0,1-1 0,-1 0 0,0-1 0,0 0 0,0-1 0,-1 0 0,18-14 0,-13 8 0,-1 0 0,0-2 0,18-22 0,-28 30 0,0 0 0,0 0 0,-1-1 0,0 0 0,0 1 0,0-1 0,-1 0 0,0 0 0,0 0 0,-1-1 0,0 1 0,0-11 0,-4-145 0,2 159 0,0-1 0,0 1 0,-1 0 0,0 0 0,0 0 0,0 0 0,0 0 0,0 0 0,-1 0 0,0 1 0,0-1 0,0 1 0,0 0 0,0 0 0,-1 0 0,1 0 0,-1 1 0,-6-4 0,-11-6 0,0 2 0,-29-11 0,31 14 0,-4 0 0,-1 1 0,1 2 0,-1 0 0,0 2 0,0 1 0,0 0 0,-41 6 0,-10-3 0,26-3 0,36-1 0,-1 1 0,0 1 0,0 0 0,0 1 0,1 0 0,-1 1 0,0 1 0,1 0 0,0 1 0,-1 0 0,-17 9 0,17-5 0,1 1 0,0 0 0,1 1 0,0 0 0,0 0 0,1 2 0,0-1 0,1 1 0,1 1 0,0 0 0,0 0 0,2 1 0,-1 0 0,2 0 0,0 1 0,0 0 0,2 0 0,0 0 0,0 0 0,2 1 0,0 0 0,0-1 0,2 18 0,0-19 0,-1 3 0,1 0 0,1 0 0,1 0 0,5 24 0,-6-36 0,1 0 0,-1-1 0,1 1 0,0-1 0,1 0 0,-1 1 0,1-1 0,-1 0 0,1-1 0,0 1 0,1 0 0,-1-1 0,1 0 0,-1 0 0,1 0 0,0 0 0,0 0 0,1-1 0,-1 0 0,8 3 0,10 3 0,0-2 0,0-1 0,1-1 0,43 3 0,96-7 0,-71-3 0,-73 3 0,0 0 0,0-2 0,-1 0 0,1-1 0,-1-1 0,1-1 0,-1 0 0,-1-1 0,1-1 0,-1-1 0,0 0 0,-1-1 0,0-1 0,0 0 0,-1-1 0,0 0 0,-1-1 0,0-1 0,-1 0 0,-1-1 0,0 0 0,-1-1 0,0 0 0,-1 0 0,-1-1 0,0 0 0,-2-1 0,8-25 0,-6 7 0,-1-1 0,-2 1 0,-2-1 0,-1 0 0,-2-1 0,-1 1 0,-8-45 0,6 65 0,0 0 0,-1 0 0,-1 1 0,0-1 0,-1 1 0,-1 0 0,0 1 0,-1 0 0,-1 0 0,0 1 0,0-1 0,-2 2 0,1 0 0,-18-15 0,8 11 0,1 1 0,-2 2 0,0 0 0,0 1 0,-1 1 0,0 1 0,-1 1 0,-43-11 0,41 14 0,0 0 0,-1 2 0,1 1 0,-1 1 0,1 1 0,-46 5 0,58-2 0,-1 0 0,0 1 0,1 1 0,-1 0 0,1 1 0,0 0 0,1 1 0,-1 1 0,1 0 0,1 0 0,-1 1 0,1 1 0,-19 19 0,6-2 0,2 1 0,0 2 0,2 0 0,2 1 0,-26 53 0,35-61 0,0-1 0,2 2 0,0-1 0,2 1 0,0 0 0,1 0 0,2 0 0,0 1 0,3 36 0,-1-54 0,1 1 0,0-1 0,0 0 0,1 1 0,0-1 0,0 0 0,0 0 0,1 0 0,-1 0 0,1-1 0,1 1 0,-1-1 0,1 0 0,0 0 0,0 0 0,1 0 0,0-1 0,6 6 0,-1-4 0,0-1 0,1 1 0,-1-2 0,1 1 0,0-1 0,0-1 0,0 0 0,1-1 0,13 2 0,-2-3 0,0 0 0,0-1 0,0-1 0,0-1 0,0-2 0,-1 0 0,0-1 0,1-1 0,-2-1 0,34-16 0,1-4 0,-2-3 0,86-62 0,-35 17 0,98-92 0,-171 137 0,-1-2 0,-2-1 0,-1-1 0,-1-2 0,-2 0 0,37-75 0,-38 54 0,-2-2 0,-3 0 0,-3-2 0,-2 0 0,-3 0 0,-2-1 0,-4-1 0,-2-77 0,-3 94 0,-10-86 0,7 117 0,0-1 0,-2 2 0,1-1 0,-1 0 0,-1 1 0,-1 0 0,0 1 0,-1-1 0,-14-18 0,10 16 0,-1 1 0,-1 0 0,0 1 0,-1 1 0,-1 0 0,0 1 0,-22-13 0,23 17 0,1 2 0,-1 0 0,0 0 0,-1 2 0,1 0 0,-1 0 0,0 2 0,0 0 0,-26 0 0,21 1 0,0 1 0,-1 1 0,1 0 0,0 2 0,0 1 0,0 0 0,1 2 0,-1 0 0,-29 14 0,13 0 0,1 2 0,1 2 0,-49 42 0,-88 97 0,122-113 0,5-4 0,2 2 0,-60 88 0,81-103 0,2 1 0,1 1 0,2 1 0,1 0 0,-17 59 0,30-83 0,0-1 0,1 1 0,1 0 0,-1 0 0,2 0 0,0 0 0,0 0 0,1 0 0,0 0 0,7 22 0,-6-28 0,0 0 0,1 0 0,0-1 0,0 1 0,0-1 0,1 0 0,-1 0 0,1 0 0,1 0 0,-1-1 0,0 0 0,1 0 0,0 0 0,0 0 0,1-1 0,-1 0 0,0 0 0,1 0 0,0-1 0,0 1 0,0-2 0,8 3 0,20 1 0,1-1 0,-1-1 0,0-2 0,1-2 0,-1-1 0,55-11 0,-69 9 0,0-1 0,-1-2 0,0 1 0,0-2 0,0-1 0,-1 0 0,-1-1 0,1-1 0,-2-1 0,0 0 0,0-1 0,-1-1 0,0 0 0,-2-1 0,18-24 0,-24 28 0,-1-1 0,0 1 0,-1-1 0,0 0 0,-1 0 0,0 0 0,-1 0 0,0-1 0,1-22 0,-2 2 0,-2-1 0,-5-49 0,4 78 0,0 0 0,0 0 0,-1 0 0,0 0 0,0 1 0,0-1 0,-1 1 0,1-1 0,-1 1 0,0 0 0,0 0 0,0 0 0,-1 0 0,0 1 0,1-1 0,-1 1 0,-1 0 0,1 0 0,0 1 0,-1-1 0,-4-1 0,-2-2 0,-1 1 0,0 1 0,0 0 0,0 1 0,0 0 0,0 1 0,-18-1 0,15 2 0,-15-1 0,1 2 0,-38 4 0,58-3 0,0 1 0,1 0 0,-1 0 0,0 1 0,1 0 0,0 0 0,0 1 0,0 0 0,0 0 0,1 1 0,-14 11 0,-2 5 0,1 2 0,1 0 0,1 1 0,1 1 0,1 1 0,-15 30 0,22-35 0,2-1 0,1 1 0,0 1 0,2 0 0,0 0 0,1 0 0,1 0 0,2 1 0,-1 24 0,3-39 0,0 6 0,0 1 0,1-1 0,0 1 0,1-1 0,6 23 0,-7-33 0,1 0 0,0 0 0,0 0 0,1 0 0,-1 0 0,1 0 0,-1-1 0,1 1 0,0-1 0,1 0 0,-1 0 0,1 0 0,-1 0 0,1-1 0,0 1 0,0-1 0,0 0 0,0 0 0,0-1 0,0 1 0,0-1 0,7 2 0,7 0 0,0 1 0,0-2 0,0-1 0,0 0 0,1-1 0,-1-1 0,0 0 0,0-2 0,0 0 0,0-1 0,-1-1 0,0 0 0,1-1 0,-2-1 0,1-1 0,-1 0 0,20-15 0,-24 13 0,0 0 0,-1-1 0,-1-1 0,0 1 0,0-2 0,-1 0 0,-1 0 0,0 0 0,0-1 0,-2 0 0,0 0 0,8-28 0,-9 20 0,-1-1 0,-1 1 0,-1-1 0,0 1 0,-2-1 0,-1 0 0,-1 1 0,-5-28 0,4 41 0,1 0 0,-2 0 0,1 1 0,-1-1 0,-1 1 0,1 0 0,-1 0 0,-1 1 0,1-1 0,-1 1 0,-1 0 0,1 1 0,-1 0 0,0 0 0,-1 0 0,1 1 0,-12-7 0,-5-1 0,-1 1 0,0 1 0,-1 1 0,-43-11 0,51 17 0,0 0 0,-1 1 0,1 1 0,0 1 0,-1 0 0,1 2 0,-24 3 0,30-2 0,0 0 0,0 1 0,0 1 0,1 0 0,-1 0 0,1 1 0,0 1 0,0 0 0,1 1 0,0-1 0,-16 15 0,12-7 0,0 0 0,1 1 0,0 1 0,1 0 0,1 0 0,1 1 0,0 1 0,1 0 0,1 0 0,1 0 0,0 1 0,1 0 0,2 1 0,0-1 0,0 1 0,2 0 0,1 0 0,0 0 0,2 0 0,0 0 0,5 26 0,-5-41 0,1 0 0,-1-1 0,1 1 0,0 0 0,1 0 0,-1-1 0,1 0 0,0 1 0,0-1 0,0 0 0,0 0 0,1 0 0,0-1 0,0 1 0,0-1 0,0 0 0,0 0 0,0-1 0,1 1 0,0-1 0,-1 0 0,1 0 0,0 0 0,0-1 0,0 0 0,0 0 0,6 1 0,15 1 0,0-2 0,0 0 0,0-2 0,30-4 0,-45 4 0,5-1 0,0-1 0,0-1 0,-1 0 0,1-1 0,-1-1 0,0 0 0,-1-1 0,1-1 0,-2 0 0,1-1 0,-1 0 0,0-1 0,-1 0 0,0-1 0,11-14 0,-10 10 0,-1-1 0,0 0 0,-1 0 0,-1-1 0,-1-1 0,0 1 0,-1-2 0,-1 1 0,-1-1 0,-1 0 0,6-37 0,-1-5 0,-6 39 0,-1 0 0,1-31 0,-4 45 0,-1 0 0,0 0 0,0 0 0,-1 0 0,0 0 0,0 1 0,-1-1 0,1 0 0,-2 1 0,-5-10 0,5 11 0,0 1 0,0-1 0,-1 1 0,0 0 0,0 0 0,0 1 0,-1 0 0,0 0 0,1 0 0,-1 0 0,-1 1 0,1 0 0,0 0 0,-1 1 0,1 0 0,-1 0 0,0 0 0,-9 0 0,-14-2 0,0 2 0,-1 2 0,-30 2 0,5 1 0,43-2 0,-1 0 0,0 1 0,1 1 0,-1 0 0,1 1 0,0 0 0,0 1 0,1 1 0,0 0 0,-14 9 0,-15 11 0,-56 51 0,50-39 0,5-4 0,1 2 0,3 2 0,0 1 0,-33 46 0,66-76 0,0 1 0,0-1 0,0 1 0,2 0 0,-1 0 0,1 0 0,1 1 0,-1-1 0,2 1 0,0-1 0,0 1 0,1 0 0,0-1 0,1 1 0,0-1 0,0 1 0,6 18 0,-5-26 0,0 1 0,0-1 0,0 1 0,1-1 0,-1 0 0,1 0 0,-1 0 0,1 0 0,0-1 0,1 1 0,-1-1 0,0 0 0,0 0 0,1 0 0,0 0 0,-1 0 0,1-1 0,0 0 0,0 0 0,-1 0 0,1 0 0,7 0 0,11 1 0,0 0 0,0-2 0,23-3 0,-8 1 0,33 1 0,4 1 0,0-3 0,99-18 0,-55-5 0,-1-5 0,-1-6 0,-2-4 0,174-90 0,-267 120 0,0-1 0,-1 0 0,-1-2 0,25-22 0,-40 32 0,0 1 0,0-1 0,-1 0 0,1 0 0,-1 0 0,0-1 0,0 1 0,0-1 0,-1 0 0,0 0 0,0 0 0,0 0 0,0 0 0,-1 0 0,0 0 0,0 0 0,0-1 0,-1 1 0,1 0 0,-1-1 0,-1 1 0,1 0 0,-1-1 0,0 1 0,-3-10 0,1 9 0,1 1 0,-2-1 0,1 1 0,-1-1 0,0 1 0,0 0 0,0 0 0,0 1 0,-1 0 0,0-1 0,0 1 0,0 1 0,-1-1 0,1 1 0,-1 0 0,-11-4 0,-10-3 0,0 1 0,-46-7 0,23 5 0,-1 2 0,-1 2 0,0 2 0,1 3 0,-77 5 0,17 0 0,84-3 0,-1 2 0,1 0 0,0 2 0,0 1 0,0 1 0,0 2 0,1 0 0,0 2 0,1 1 0,0 0 0,1 2 0,0 1 0,-40 32 0,60-43 0,-22 17 0,1 1 0,-42 46 0,62-62 0,0 1 0,1-1 0,0 1 0,0 0 0,0 1 0,0-1 0,1 1 0,0 0 0,1 0 0,-1 0 0,1 0 0,1 0 0,-1 0 0,1 0 0,1 1 0,-1-1 0,1 0 0,0 1 0,2 7 0,-1-10 0,1-1 0,-1 0 0,1-1 0,0 1 0,0 0 0,1 0 0,-1-1 0,1 1 0,0-1 0,0 0 0,0 0 0,0 0 0,0 0 0,1-1 0,-1 1 0,1-1 0,0 0 0,0 0 0,0 0 0,0 0 0,0-1 0,0 0 0,0 0 0,0 0 0,9 1 0,12 1 0,0-1 0,1-1 0,32-3 0,-24 1 0,6 0 0,12 1 0,79-11 0,-112 8 0,0-1 0,-1-1 0,1-1 0,-1-1 0,-1 0 0,1-1 0,27-18 0,-22 11 0,0-1 0,-1 0 0,27-28 0,-41 36 0,-1 0 0,-1-1 0,1 0 0,-2 0 0,1 0 0,-1 0 0,0-1 0,-1 0 0,0 0 0,-1 0 0,4-19 0,0-10 0,0 3 0,-1 0 0,1-57 0,-7 83 0,0 1 0,-1-1 0,0 1 0,0 0 0,-1-1 0,0 1 0,-1 0 0,0 0 0,-1 0 0,0 1 0,0-1 0,0 1 0,-1 0 0,-12-15 0,-3 4 0,-1 0 0,0 1 0,-2 1 0,0 0 0,-1 2 0,0 1 0,-1 1 0,-1 2 0,-39-14 0,8 8 0,0 2 0,-1 3 0,-87-7 0,76 14 0,-1 2 0,0 3 0,-137 19 0,182-13 0,0 0 0,1 1 0,0 2 0,-37 18 0,46-19 0,-1 1 0,1 0 0,1 1 0,0 0 0,0 2 0,1-1 0,-18 22 0,27-27 0,0 0 0,0 0 0,0 0 0,1 0 0,0 1 0,1-1 0,-1 1 0,1 0 0,1 0 0,-1 0 0,1 0 0,-1 13 0,2-15 0,0 0 0,1 0 0,-1 0 0,1 0 0,0 0 0,0-1 0,1 1 0,-1 0 0,1 0 0,0-1 0,0 1 0,1-1 0,-1 0 0,1 1 0,0-1 0,0-1 0,0 1 0,7 6 0,2-1 0,0 0 0,0 0 0,1-1 0,1-1 0,-1 0 0,1 0 0,0-2 0,1 0 0,-1 0 0,1-2 0,0 1 0,0-2 0,0 0 0,0-1 0,21-1 0,37 1 0,88-4 0,-155 2 0,-1 0 0,1-1 0,-1 0 0,0 1 0,1-2 0,-1 1 0,0-1 0,0 0 0,-1 0 0,1 0 0,-1 0 0,1-1 0,-1 0 0,0 0 0,0 0 0,-1 0 0,1-1 0,-1 0 0,0 1 0,0-1 0,0 0 0,-1-1 0,0 1 0,0 0 0,1-7 0,1 0 0,-1 0 0,0 0 0,-1 0 0,-1 0 0,0 0 0,0 0 0,-1 0 0,-1-1 0,0 1 0,-5-21 0,3 24 0,-1 0 0,0 1 0,0 0 0,-1-1 0,0 2 0,0-1 0,-1 1 0,0-1 0,0 2 0,-1-1 0,1 1 0,-2 0 0,1 0 0,-1 1 0,1 0 0,-1 0 0,-1 1 0,1 0 0,-1 0 0,0 1 0,-10-3 0,-12-2 0,1 1 0,-1 2 0,0 1 0,0 1 0,-34 2 0,47 1 0,1 0 0,-1 2 0,1 0 0,-1 0 0,-26 9 0,35-7 0,0 0 0,0 0 0,0 1 0,0 0 0,1 1 0,-1 0 0,2 0 0,-1 1 0,1 0 0,0 0 0,-7 10 0,3-4 0,1 0 0,1 1 0,0 0 0,-11 22 0,19-34 0,0 1 0,0 0 0,0-1 0,1 1 0,-1 0 0,0 0 0,1-1 0,0 1 0,0 0 0,0 0 0,0 0 0,0 0 0,1-1 0,0 6 0,0-6 0,0 0 0,1 0 0,-1 0 0,0-1 0,1 1 0,-1 0 0,1-1 0,-1 1 0,1-1 0,0 0 0,0 1 0,-1-1 0,1 0 0,0 0 0,0 0 0,0 0 0,0-1 0,1 1 0,-1-1 0,0 1 0,0-1 0,3 1 0,36 3 0,1-2 0,-1-2 0,61-7 0,-93 6 0,1 0 0,1-1 0,-1-1 0,0 1 0,0-2 0,0 1 0,0-1 0,-1-1 0,1 0 0,-1 0 0,0-1 0,-1 0 0,0-1 0,1 0 0,-2 0 0,11-12 0,-14 15 0,-1 0 0,0 0 0,0-1 0,0 1 0,0-1 0,-1 1 0,0-1 0,0 0 0,0 0 0,0 0 0,-1 0 0,0-1 0,0 1 0,0 0 0,-1 0 0,0-1 0,0 1 0,0 0 0,-1-1 0,1 1 0,-1 0 0,-1 0 0,1 0 0,-1 0 0,1 0 0,-1 0 0,-1 0 0,1 0 0,-1 1 0,0-1 0,0 1 0,-4-5 0,-2 2 0,1 0 0,-1 0 0,-1 1 0,1 0 0,-1 1 0,0 0 0,0 0 0,-1 1 0,-16-4 0,-10-5 0,-7-3 0,-1 2 0,-1 2 0,0 2 0,-1 2 0,1 2 0,-64 0 0,78 5 0,16 0 0,0 1 0,0 0 0,-25 4 0,37-3 0,1-1 0,-1 1 0,1 0 0,0 0 0,0 0 0,-1 1 0,1-1 0,0 1 0,0 0 0,1 0 0,-1 0 0,0 0 0,0 0 0,1 0 0,0 1 0,-1-1 0,1 1 0,0 0 0,0 0 0,0 0 0,-2 5 0,1 0 0,0 0 0,0-1 0,1 1 0,0 0 0,0 0 0,1 0 0,0 0 0,0 1 0,1 7 0,1-13 0,-1-1 0,1 1 0,0-1 0,-1 1 0,1-1 0,1 1 0,-1-1 0,0 0 0,0 0 0,1 1 0,-1-1 0,1 0 0,0 0 0,0 0 0,-1-1 0,1 1 0,0 0 0,1-1 0,-1 1 0,0-1 0,0 0 0,1 0 0,-1 0 0,0 0 0,1 0 0,-1 0 0,1-1 0,-1 1 0,1-1 0,0 1 0,4-1 0,13 2 0,-1 0 0,1-1 0,-1-2 0,1 0 0,-1 0 0,25-6 0,-44 7 0,0 0 0,0 0 0,1 0 0,-1 0 0,0 0 0,0 0 0,1 0 0,-1 0 0,0 0 0,0 0 0,1-1 0,-1 1 0,0 0 0,0 0 0,1 0 0,-1 0 0,0 0 0,0 0 0,0 0 0,1-1 0,-1 1 0,0 0 0,0 0 0,0 0 0,1 0 0,-1-1 0,0 1 0,0 0 0,0 0 0,0-1 0,0 1 0,1 0 0,-1 0 0,0-1 0,0 1 0,0 0 0,0 0 0,0-1 0,0 1 0,0 0 0,0 0 0,0-1 0,0 1 0,0 0 0,0 0 0,0-1 0,0 1 0,0 0 0,0 0 0,-1-1 0,1 1 0,0 0 0,0 0 0,0-1 0,-19-9 0,-27-5 0,-2 8 0,-1 3 0,0 1 0,-79 6 0,20 0 0,68-6 0,25 3 0,42 7 0,10 4 0,-1 1 0,64 32 0,-33-13 0,-39-18 0,-1 2 0,0 1 0,-1 1 0,-1 1 0,28 26 0,107 117 0,-115-113 0,128 159 0,-134-157 0,43 49 0,71 97 0,-123-147 0,-2 2 0,29 78 0,-29-66 0,63 169 0,4 8 0,-57-155 0,4-2 0,81 119 0,-105-175 0,-2 1 0,0 0 0,-2 1 0,10 31 0,-19-43 0,-1 1 0,4 32 0,0 6 0,-1-9 0,-3 0 0,-1 0 0,-6 73 0,0-17 0,1-42 0,-14 88 0,8-41 0,7-71 0,-9 51 0,5-50 0,-1 51 0,4-51 0,-8 54 0,-2-38 0,-2 0 0,-39 94 0,28-76 0,19-53 0,0 0 0,-2 0 0,0 0 0,-1-1 0,-14 21 0,-1-5 0,0 0 0,-30 34 0,25-30 0,26-31 0,-2 0 0,1 0 0,-1-1 0,0 1 0,0-1 0,-1-1 0,0 1 0,0-1 0,0 0 0,-13 7 0,19-12 0,0 0 0,0 0 0,0 0 0,0 0 0,0 1 0,-1-1 0,1 0 0,0 0 0,0 0 0,0-1 0,0 1 0,0 0 0,-1 0 0,1 0 0,0 0 0,0 0 0,0 0 0,0 0 0,0 0 0,-1 0 0,1 0 0,0 0 0,0 0 0,0 0 0,0-1 0,0 1 0,0 0 0,0 0 0,-1 0 0,1 0 0,0 0 0,0 0 0,0-1 0,0 1 0,0 0 0,0 0 0,0 0 0,0 0 0,0 0 0,0-1 0,0 1 0,0 0 0,0 0 0,0 0 0,0 0 0,0 0 0,0-1 0,0 1 0,0 0 0,0 0 0,0 0 0,0 0 0,0-1 0,4-14 0,7-13 0,1 6 0,1 1 0,22-27 0,-21 30 0,-1 0 0,-1 0 0,16-32 0,-9 13 0,-14 27 0,1 0 0,-2 0 0,1 0 0,-1-1 0,5-20 0,-9 28 0,0 0 0,1 0 0,-1 0 0,-1 0 0,1 0 0,0 0 0,-1 0 0,1 0 0,-1 0 0,0 0 0,0 1 0,0-1 0,-1 0 0,1 0 0,-1 1 0,1-1 0,-1 1 0,0-1 0,0 1 0,0 0 0,0-1 0,0 1 0,0 0 0,-1 1 0,1-1 0,-5-2 0,-2 0 0,1 0 0,-1 0 0,0 1 0,1 0 0,-2 1 0,1 0 0,0 0 0,0 1 0,-18 0 0,-85 7 0,107-5 0,-1 0 0,0 1 0,1-1 0,-1 1 0,1 0 0,0 0 0,0 1 0,0-1 0,0 1 0,0 1 0,0-1 0,1 0 0,0 1 0,-1 0 0,1 0 0,1 1 0,-1-1 0,1 1 0,-1-1 0,1 1 0,1 0 0,-1 0 0,1 1 0,0-1 0,0 0 0,0 1 0,1-1 0,0 1 0,0 0 0,0-1 0,1 1 0,-1 0 0,2-1 0,-1 1 0,1 0 0,-1-1 0,1 1 0,1 0 0,-1-1 0,1 1 0,0-1 0,0 0 0,1 0 0,0 0 0,0 0 0,0 0 0,0 0 0,1-1 0,-1 0 0,1 1 0,0-1 0,1-1 0,-1 1 0,1-1 0,6 4 0,3 2 0,1 0 0,0-2 0,1 0 0,0-1 0,0 0 0,0-1 0,0-1 0,1-1 0,0 0 0,-1-1 0,1-1 0,21-1 0,115 11 0,-13 0 0,-72-10 0,116-3 0,-177 1 0,1-1 0,-1 0 0,1 0 0,-1 0 0,0 0 0,0-1 0,0-1 0,0 1 0,0-1 0,9-7 0,3-5 0,-1 0 0,16-19 0,29-25 0,-62 59 0,0 0 0,1 0 0,-1 0 0,0 0 0,0 1 0,0-1 0,1 0 0,-1 1 0,0-1 0,1 0 0,-1 1 0,1 0 0,-1-1 0,1 1 0,-1 0 0,1 0 0,-1 0 0,1 0 0,-1 0 0,0 0 0,1 0 0,-1 0 0,1 1 0,-1-1 0,1 0 0,-1 1 0,0-1 0,1 1 0,-1 0 0,0 0 0,1-1 0,-1 1 0,2 2 0,2 3 0,0 0 0,0 0 0,0 0 0,-1 1 0,6 11 0,13 19 0,-16-30 0,1 0 0,1 0 0,-1 0 0,1-1 0,0 0 0,1-1 0,0 0 0,-1-1 0,1 1 0,1-2 0,-1 0 0,0 0 0,1-1 0,0 0 0,-1-1 0,22 1 0,-30-2 0,0 0 0,0 0 0,0 0 0,0-1 0,0 1 0,-1 0 0,1-1 0,0 1 0,0-1 0,0 0 0,0 1 0,-1-1 0,1 0 0,0 0 0,0 0 0,-1 0 0,1-1 0,-1 1 0,1 0 0,-1-1 0,0 1 0,0-1 0,2-1 0,-1-1 0,0 0 0,-1 0 0,1 1 0,-1-1 0,0 0 0,0 0 0,0 0 0,-1 0 0,0-1 0,0-7 0,0 5 0,0 0 0,-1 0 0,0-1 0,0 1 0,-1 0 0,0 0 0,0 0 0,-1 1 0,0-1 0,0 0 0,0 1 0,-1 0 0,-5-7 0,-21-12 0,-1 2 0,0 1 0,-2 1 0,-1 1 0,-62-25 0,16 6 0,-134-53 0,53 25 0,91 37 0,29 14 0,-44-26 0,-58-29 0,100 51 0,-204-92 0,181 87 0,50 20 0,0-1 0,1 0 0,-16-9 0,-27-14 0,-2 1 0,0 4 0,-124-33 0,117 38 0,-49-12 0,-25 8 0,64 11 0,-144-4 0,205 16 0,8 0 0,0 0 0,0 0 0,1 0 0,-1 1 0,0 0 0,1 1 0,-9 2 0,14-2 0,-1-1 0,1 0 0,0 1 0,0 0 0,0-1 0,0 1 0,0 0 0,0 0 0,1 0 0,-1 0 0,1 0 0,-1 1 0,1-1 0,0 0 0,0 1 0,0-1 0,0 0 0,0 1 0,0 0 0,1-1 0,-1 1 0,1-1 0,0 1 0,0 0 0,0 3 0,-7 28 0,7-33 0,0-1 0,0 0 0,0 0 0,0 0 0,0 0 0,-1 1 0,1-1 0,0 0 0,0 0 0,0 0 0,0 0 0,-1 1 0,1-1 0,0 0 0,0 0 0,0 0 0,0 0 0,-1 0 0,1 0 0,0 0 0,0 0 0,0 0 0,-1 1 0,1-1 0,0 0 0,0 0 0,-1 0 0,1 0 0,0 0 0,0 0 0,0-1 0,-1 1 0,1 0 0,0 0 0,0 0 0,-1 0 0,1 0 0,0 0 0,0 0 0,0 0 0,0 0 0,-1-1 0,-11-18 0,2-3 0,1-2 0,-7-26 0,14 42 0,0 1 0,1-1 0,0 1 0,0-1 0,1 1 0,-1-1 0,2 1 0,-1-1 0,1 0 0,0 1 0,3-11 0,-3 17 0,0-1 0,0 1 0,0 0 0,0-1 0,0 1 0,0 0 0,0 0 0,1-1 0,-1 1 0,0 0 0,1 0 0,-1 1 0,1-1 0,-1 0 0,1 0 0,-1 1 0,1-1 0,0 1 0,-1-1 0,1 1 0,0 0 0,-1 0 0,1-1 0,0 1 0,0 0 0,-1 1 0,1-1 0,0 0 0,-1 0 0,1 1 0,0-1 0,2 2 0,10 2 0,-1 0 0,27 14 0,-22-10 0,61 24 0,2-2 0,98 20 0,-49-17 0,56 10 0,-98-20 0,-68-16 0,2-1 0,42 6 0,-56-11 0,0-1 0,0 0 0,0-1 0,0 1 0,0-1 0,0-1 0,0 0 0,0 0 0,0 0 0,-1-1 0,15-8 0,-8 3 0,-1 0 0,-1-1 0,0 0 0,0-1 0,0-1 0,-2 0 0,1 0 0,-1-1 0,-1-1 0,0 1 0,-1-1 0,0-1 0,7-19 0,-4 14 0,2-1 0,-1 2 0,2-1 0,24-24 0,-3 4 0,93-99 0,17-22 0,-88 97 0,-40 46 0,-1-1 0,25-35 0,11-28 0,76-161 0,-113 208 0,-4 12 0,-2 0 0,0-1 0,7-32 0,-16 53 0,0 0 0,1 1 0,-1-1 0,0 0 0,0 0 0,0 0 0,0 1 0,-1-1 0,1 0 0,0 0 0,-1 1 0,1-1 0,-1 0 0,0 1 0,1-1 0,-1 0 0,0 1 0,0-1 0,0 1 0,0-1 0,0 1 0,0 0 0,-1 0 0,1-1 0,0 1 0,-1 0 0,1 0 0,-1 0 0,1 0 0,-1 0 0,1 1 0,-1-1 0,0 0 0,1 1 0,-1-1 0,0 1 0,0 0 0,1-1 0,-1 1 0,0 0 0,0 0 0,0 0 0,-2 1 0,0-1 0,0 0 0,0 0 0,0 0 0,0 1 0,0 0 0,0 0 0,1 0 0,-1 0 0,0 1 0,1-1 0,-1 1 0,1 0 0,-1 0 0,1 0 0,0 0 0,0 1 0,0-1 0,0 1 0,-4 5 0,4-2 0,0 1 0,1-1 0,0 1 0,0-1 0,0 1 0,1 0 0,0 0 0,0 12 0,4 64 0,0-34 0,-1-20 0,1-1 0,1 1 0,1-1 0,2 0 0,0-1 0,2 1 0,1-2 0,23 43 0,12-10 0,-35-47 0,0 0 0,0 1 0,9 18 0,-12-17 0,-1 0 0,0 0 0,-1 0 0,-1 0 0,-1 1 0,0 0 0,0 0 0,-1 0 0,-1 0 0,-2 26 0,1-26 0,-1-1 0,-1 1 0,-1-1 0,1 0 0,-2 0 0,-7 18 0,8-24 0,0 0 0,-1 0 0,-1-1 0,1 0 0,-1 1 0,0-1 0,-1-1 0,0 1 0,0-1 0,0 0 0,-13 9 0,-23 14 0,10-7 0,-66 35 0,70-44 0,17-6 0,-1-1 0,-1-1 0,1 0 0,-1 0 0,0-1 0,0-1 0,0 0 0,-14 1 0,-95 10 0,58-5 0,38-5 0,1 2 0,0 1 0,-39 15 0,7-1 0,-71 9 0,47-13 0,31-5 0,-56 15 0,36-6 0,-77 11 0,30-7 0,31-7 0,-55 15 0,141-33 0,-1 0 0,1 0 0,-1 0 0,1 0 0,-1 0 0,1 0 0,-1 1 0,1-1 0,0 0 0,-1 0 0,1 0 0,-1 1 0,1-1 0,0 0 0,-1 1 0,1-1 0,-1 0 0,1 1 0,0-1 0,0 0 0,-1 1 0,1-1 0,0 1 0,-1-1 0,1 1 0,0-1 0,0 0 0,0 1 0,0-1 0,0 1 0,-1-1 0,1 1 0,0-1 0,0 2 0,13 14 0,39 15 0,-38-23 0,2 3 0,-1 1 0,-1 0 0,0 1 0,-1 1 0,0 0 0,16 24 0,0 4 0,26 55 0,-49-84 0,-2 0 0,0 1 0,0 0 0,-1 0 0,-1 0 0,0 0 0,-1 19 0,6 35 0,0-16 0,-3 1 0,-5 84 0,0-52 0,-1-67 0,0 1 0,-1-1 0,-1 0 0,-11 33 0,-7 33 0,18-59 0,-2 0 0,-1-1 0,-1 0 0,-1-1 0,0 1 0,-2-2 0,-1 0 0,-1 0 0,-29 38 0,29-48 0,0 1 0,-1-1 0,-1-1 0,-26 16 0,17-12 0,-13 7 0,-1-1 0,-65 24 0,-38 19 0,87-26 0,44-30 0,0 0 0,0-1 0,0-1 0,-1 1 0,0-2 0,-15 6 0,22-10 0,0 1 0,1-1 0,-1 1 0,1-1 0,-1 1 0,1 0 0,-1 0 0,1 1 0,0-1 0,0 1 0,0-1 0,0 1 0,1 0 0,-1 0 0,1 0 0,0 1 0,0-1 0,0 0 0,0 1 0,0 0 0,-1 5 0,1-2 0,1 1 0,0-1 0,1 0 0,-1 1 0,2-1 0,-1 0 0,1 1 0,0-1 0,0 0 0,1 0 0,2 7 0,2 1 0,0-1 0,1 0 0,0-1 0,18 25 0,-17-28 0,-1 0 0,-1 0 0,0 0 0,0 1 0,-1-1 0,0 1 0,-1 1 0,-1-1 0,5 22 0,-4 31 0,-4-40 0,2 1 0,7 33 0,0 16 0,12-156 0,-16-256 0,-8 183 0,5 112 0,0 30 0,-1 1 0,-1-1 0,0 0 0,-1 0 0,0 1 0,-1-1 0,-4-13 0,6 25 0,-1-1 0,1 0 0,-1 1 0,0-1 0,1 1 0,-1 0 0,0-1 0,0 1 0,0 0 0,0-1 0,0 1 0,-1 0 0,1 0 0,0 0 0,-1 0 0,1 0 0,0 0 0,-1 0 0,1 0 0,-1 1 0,1-1 0,-1 1 0,0-1 0,1 1 0,-1-1 0,1 1 0,-1 0 0,0 0 0,1 0 0,-1 0 0,0 0 0,1 0 0,-1 0 0,-2 2 0,1-2 0,1 1 0,-1 0 0,1 0 0,0 1 0,0-1 0,0 0 0,0 1 0,0 0 0,0-1 0,0 1 0,0 0 0,0 0 0,1 0 0,-1 0 0,1 0 0,0 0 0,-1 1 0,1-1 0,0 0 0,0 1 0,-1 4 0,1-2 0,0 1 0,0 0 0,-1-1 0,0 1 0,0-1 0,-1 1 0,-4 7 0,5-11 0,0 0 0,0 0 0,0 0 0,-1 0 0,1 0 0,0-1 0,-1 1 0,1-1 0,-1 1 0,0-1 0,1 0 0,-1 0 0,0-1 0,1 1 0,-1 0 0,0-1 0,-6 1 0,-33 7 0,28 2 0,14-9 0,0 0 0,0 0 0,0-1 0,1 1 0,-1 0 0,0-1 0,1 1 0,-1 0 0,0-1 0,1 1 0,-1-1 0,1 1 0,-1 0 0,1-1 0,-1 1 0,1-1 0,0 0 0,-1 1 0,1-1 0,-1 1 0,1-1 0,0 0 0,-1 1 0,1-1 0,0 0 0,1 0 0,14 5 0,0-1 0,0 0 0,1-2 0,-1 0 0,1-1 0,-1 0 0,1-2 0,25-3 0,14 2 0,83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2851BF-2931-ACCD-D495-A68732721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3388317-5E3B-B71C-F767-C4BBB370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E25AA1-6EF2-2BA3-B964-3712AB64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33F65F-3E3B-2C8E-D5F2-84D352A2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F3F8E6-CE62-E41F-59AA-5FAAF6B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40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5E27A2-8E8C-197F-1C7B-AAC3E4B0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C478ADE-EBEB-4009-1F96-899D56395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669F21-CFAD-7C9B-6BA1-BE76B1E6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EF268A-B816-20D5-A0EC-CB8FEFB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F582C4-950C-093C-8308-999764C9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612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F879497-3B52-B7F1-2B1D-C9AF7EA35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12B8CD6-6D63-CCD9-7636-447AC238C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2451A4C-3089-D1BE-B391-FAA3974D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4900FE-85BF-6F6D-1476-63553DA9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0B924D-2397-7AA0-5357-DF16146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45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727DA2-2195-77C1-750A-0D715026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B4D6B2-CC44-66AC-E7F1-A83B5121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7CE7E5-AD47-C802-0D8A-C3B933D2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8D55E5-9D7D-A406-86F3-24F4F7C4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084E6A8-DA3B-07C3-CBD3-F796C34F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35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51B6CC-78DD-3D4B-1235-C229CBD1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CA28EE2-B0BE-CB3C-D435-80B9178E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784011C-AD77-98C2-7644-96FD949E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D7618F-022C-55C2-9EBC-B4AE999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D5ABA2-B1BA-29A4-5340-28A555B6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62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F2D832-B7F5-DAA8-9A9E-009C6F52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E19083-94C2-0F52-62CF-B094B15D3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7CB8989-8B8B-654B-13AE-1F6643A2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9B079BC-2D8D-CFAB-3184-561AB892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85F506-98CC-D8AF-BB3F-FF20A81A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8A24B2D-2B9F-5913-F79B-941211D5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A6047-CB1A-ADC6-B41C-4190F988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51FA5EB-968E-40AF-B82B-A2E68C21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073CCEB-2A93-F77E-B2F4-9A6DD605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68CC637-3633-B7A5-82C2-AB9E443EA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D3E1337-304B-7BFC-9F7F-F7CC06885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3622F7F-44E8-CF37-62C3-A80DE30F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7CB49FB-31EF-F3DB-E753-82926AD6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E550C5B-74AF-3CE9-80A1-0F87143B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2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D48714-67ED-A1F9-22D9-2B1BC46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66CB85D-8BF6-D65C-BA42-800B9FB7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8AB8888-3FF0-78CA-EAC9-73464E72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B40DDDE-5218-EB89-C09F-F798618D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6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CEC76D2-E580-63D6-F8D0-5DA96F4D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EEF674D-F562-0EB4-DAEB-AFB872B9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9D38ADF-5966-B828-3AA6-7285D8F8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06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4FF534-B80A-D309-8DE9-5D1A2C82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0E0749-489A-1398-264A-C72BFC4B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972C2E-6F93-BD10-86FF-48EB2F23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8AD3050-0D43-D8DA-A0A5-B5D16928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D6DE574-9A9C-7003-A946-ED2C57C6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23C3E52-8D91-8C3D-966E-C3F6F82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35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39BAD0-5912-59E8-EEBE-93E28A96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FC9338-DF14-7070-D73E-DBBD421BD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3F57FC8-9216-89D2-ADB7-D2DF04066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D32CA9A-B28D-DAB4-E50E-511B85B7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E94F6D3-7598-0FBF-2AAE-AAC88516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A7F5F25-95FE-2FAB-5418-30D51A37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14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DF1D150-9508-84E5-6BEC-740A915F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63A0160-7931-00E6-1123-59732E5A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419098-D22F-E2D2-14B7-3EB7261E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0E23-AC2C-40C6-8C30-E4362395AD36}" type="datetimeFigureOut">
              <a:rPr lang="sv-SE" smtClean="0"/>
              <a:t>2023-03-14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5DD1BD0-32A8-9562-6D29-7996CCB31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78C8F16-BB3C-DCD4-E75D-B2617D335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F469-A27D-4CE1-9E55-A15BAC642B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514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6.png"/><Relationship Id="rId16" Type="http://schemas.openxmlformats.org/officeDocument/2006/relationships/customXml" Target="../ink/ink7.xml"/><Relationship Id="rId11" Type="http://schemas.openxmlformats.org/officeDocument/2006/relationships/image" Target="../media/image7.png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90" Type="http://schemas.openxmlformats.org/officeDocument/2006/relationships/customXml" Target="../ink/ink44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4.png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3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8.xml"/><Relationship Id="rId81" Type="http://schemas.openxmlformats.org/officeDocument/2006/relationships/image" Target="../media/image42.png"/><Relationship Id="rId86" Type="http://schemas.openxmlformats.org/officeDocument/2006/relationships/customXml" Target="../ink/ink42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customXml" Target="../ink/ink37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2.png"/><Relationship Id="rId29" Type="http://schemas.openxmlformats.org/officeDocument/2006/relationships/image" Target="../media/image16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66" Type="http://schemas.openxmlformats.org/officeDocument/2006/relationships/customXml" Target="../ink/ink32.xml"/><Relationship Id="rId87" Type="http://schemas.openxmlformats.org/officeDocument/2006/relationships/image" Target="../media/image45.png"/><Relationship Id="rId61" Type="http://schemas.openxmlformats.org/officeDocument/2006/relationships/image" Target="../media/image32.png"/><Relationship Id="rId82" Type="http://schemas.openxmlformats.org/officeDocument/2006/relationships/customXml" Target="../ink/ink40.xml"/><Relationship Id="rId1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3E483A-7E89-8284-A81A-C8EB57CD4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2A84EBC-BEAC-3763-3D0F-FE76974DC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9DDD9CB-91C8-0B60-7219-8B9FB7C3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"/>
            <a:ext cx="10515600" cy="64865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5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Bildobjekt 163">
            <a:extLst>
              <a:ext uri="{FF2B5EF4-FFF2-40B4-BE49-F238E27FC236}">
                <a16:creationId xmlns:a16="http://schemas.microsoft.com/office/drawing/2014/main" id="{35074630-1316-C830-79EB-B4DC154B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45" y="-79665"/>
            <a:ext cx="3764165" cy="7231991"/>
          </a:xfrm>
          <a:prstGeom prst="rect">
            <a:avLst/>
          </a:prstGeom>
        </p:spPr>
      </p:pic>
      <p:pic>
        <p:nvPicPr>
          <p:cNvPr id="54" name="Bildobjekt 53">
            <a:extLst>
              <a:ext uri="{FF2B5EF4-FFF2-40B4-BE49-F238E27FC236}">
                <a16:creationId xmlns:a16="http://schemas.microsoft.com/office/drawing/2014/main" id="{4C44F17C-72B2-1674-1346-4089C803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7" y="-79665"/>
            <a:ext cx="5648684" cy="7233071"/>
          </a:xfrm>
          <a:prstGeom prst="rect">
            <a:avLst/>
          </a:prstGeom>
        </p:spPr>
      </p:pic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6BA6D8F6-589B-83A8-E0FB-EC8773B70A46}"/>
              </a:ext>
            </a:extLst>
          </p:cNvPr>
          <p:cNvCxnSpPr>
            <a:cxnSpLocks/>
          </p:cNvCxnSpPr>
          <p:nvPr/>
        </p:nvCxnSpPr>
        <p:spPr>
          <a:xfrm flipV="1">
            <a:off x="2432410" y="2214694"/>
            <a:ext cx="397" cy="6050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6C9402AF-97C1-7510-BC91-CB6F42A7F404}"/>
              </a:ext>
            </a:extLst>
          </p:cNvPr>
          <p:cNvCxnSpPr>
            <a:cxnSpLocks/>
          </p:cNvCxnSpPr>
          <p:nvPr/>
        </p:nvCxnSpPr>
        <p:spPr>
          <a:xfrm>
            <a:off x="2480060" y="6124306"/>
            <a:ext cx="514810" cy="1338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061EF311-0D45-D7A8-AA4F-ABF09403F14B}"/>
              </a:ext>
            </a:extLst>
          </p:cNvPr>
          <p:cNvCxnSpPr>
            <a:cxnSpLocks/>
          </p:cNvCxnSpPr>
          <p:nvPr/>
        </p:nvCxnSpPr>
        <p:spPr>
          <a:xfrm flipV="1">
            <a:off x="2458988" y="5662569"/>
            <a:ext cx="376491" cy="455786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15199BA1-DC81-5940-1344-98A64D3F0A3C}"/>
              </a:ext>
            </a:extLst>
          </p:cNvPr>
          <p:cNvCxnSpPr>
            <a:cxnSpLocks/>
          </p:cNvCxnSpPr>
          <p:nvPr/>
        </p:nvCxnSpPr>
        <p:spPr>
          <a:xfrm flipV="1">
            <a:off x="2463469" y="5499062"/>
            <a:ext cx="10267" cy="62524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84CC5815-5F9C-64FF-9FD1-1C6AFC364D4A}"/>
              </a:ext>
            </a:extLst>
          </p:cNvPr>
          <p:cNvCxnSpPr>
            <a:cxnSpLocks/>
          </p:cNvCxnSpPr>
          <p:nvPr/>
        </p:nvCxnSpPr>
        <p:spPr>
          <a:xfrm>
            <a:off x="2457974" y="3615655"/>
            <a:ext cx="15762" cy="604007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4DBB6274-E4D0-4551-B342-1BCFCBD3FF32}"/>
              </a:ext>
            </a:extLst>
          </p:cNvPr>
          <p:cNvCxnSpPr>
            <a:cxnSpLocks/>
          </p:cNvCxnSpPr>
          <p:nvPr/>
        </p:nvCxnSpPr>
        <p:spPr>
          <a:xfrm flipV="1">
            <a:off x="2441546" y="3223412"/>
            <a:ext cx="508304" cy="42455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2F268F67-6D02-4911-554F-3A91FB13E295}"/>
              </a:ext>
            </a:extLst>
          </p:cNvPr>
          <p:cNvCxnSpPr>
            <a:cxnSpLocks/>
          </p:cNvCxnSpPr>
          <p:nvPr/>
        </p:nvCxnSpPr>
        <p:spPr>
          <a:xfrm>
            <a:off x="2458137" y="3647969"/>
            <a:ext cx="620623" cy="185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C5A9B9B9-4810-1AB9-C0DC-D1549155832F}"/>
              </a:ext>
            </a:extLst>
          </p:cNvPr>
          <p:cNvCxnSpPr>
            <a:cxnSpLocks/>
          </p:cNvCxnSpPr>
          <p:nvPr/>
        </p:nvCxnSpPr>
        <p:spPr>
          <a:xfrm flipH="1" flipV="1">
            <a:off x="2407640" y="1115736"/>
            <a:ext cx="3698" cy="610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57A458ED-FC34-BE60-7D9F-AE63E25EE21A}"/>
              </a:ext>
            </a:extLst>
          </p:cNvPr>
          <p:cNvCxnSpPr>
            <a:cxnSpLocks/>
          </p:cNvCxnSpPr>
          <p:nvPr/>
        </p:nvCxnSpPr>
        <p:spPr>
          <a:xfrm>
            <a:off x="2392495" y="1746807"/>
            <a:ext cx="585597" cy="207828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1A9D294D-E623-066D-8CD8-A35134B6C3A0}"/>
              </a:ext>
            </a:extLst>
          </p:cNvPr>
          <p:cNvCxnSpPr>
            <a:cxnSpLocks/>
          </p:cNvCxnSpPr>
          <p:nvPr/>
        </p:nvCxnSpPr>
        <p:spPr>
          <a:xfrm flipV="1">
            <a:off x="2413575" y="1351570"/>
            <a:ext cx="469669" cy="40873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E8BDC416-3C1F-25DE-1B40-7FAC94E80806}"/>
              </a:ext>
            </a:extLst>
          </p:cNvPr>
          <p:cNvCxnSpPr>
            <a:cxnSpLocks/>
          </p:cNvCxnSpPr>
          <p:nvPr/>
        </p:nvCxnSpPr>
        <p:spPr>
          <a:xfrm>
            <a:off x="5628280" y="2120290"/>
            <a:ext cx="571184" cy="2118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96B7FCFD-FDE4-56A5-65C5-2984C0AB8387}"/>
              </a:ext>
            </a:extLst>
          </p:cNvPr>
          <p:cNvCxnSpPr>
            <a:cxnSpLocks/>
          </p:cNvCxnSpPr>
          <p:nvPr/>
        </p:nvCxnSpPr>
        <p:spPr>
          <a:xfrm>
            <a:off x="5650386" y="2106671"/>
            <a:ext cx="20572" cy="561028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pilkoppling 20">
            <a:extLst>
              <a:ext uri="{FF2B5EF4-FFF2-40B4-BE49-F238E27FC236}">
                <a16:creationId xmlns:a16="http://schemas.microsoft.com/office/drawing/2014/main" id="{35CC0C39-2830-AA61-6C88-7EC11CDD3F7F}"/>
              </a:ext>
            </a:extLst>
          </p:cNvPr>
          <p:cNvCxnSpPr>
            <a:cxnSpLocks/>
          </p:cNvCxnSpPr>
          <p:nvPr/>
        </p:nvCxnSpPr>
        <p:spPr>
          <a:xfrm flipV="1">
            <a:off x="5642732" y="1694576"/>
            <a:ext cx="388952" cy="4410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5C9B3965-A550-6956-3174-51744164DEF5}"/>
              </a:ext>
            </a:extLst>
          </p:cNvPr>
          <p:cNvCxnSpPr>
            <a:cxnSpLocks/>
          </p:cNvCxnSpPr>
          <p:nvPr/>
        </p:nvCxnSpPr>
        <p:spPr>
          <a:xfrm flipV="1">
            <a:off x="4827457" y="1644242"/>
            <a:ext cx="734444" cy="107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3D2C22FC-2E41-5D58-1925-0135FA4B9E12}"/>
              </a:ext>
            </a:extLst>
          </p:cNvPr>
          <p:cNvCxnSpPr>
            <a:cxnSpLocks/>
          </p:cNvCxnSpPr>
          <p:nvPr/>
        </p:nvCxnSpPr>
        <p:spPr>
          <a:xfrm>
            <a:off x="2462618" y="4850384"/>
            <a:ext cx="498696" cy="107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DDC8DC4A-6D5E-CEB2-1148-04E11748BAFE}"/>
              </a:ext>
            </a:extLst>
          </p:cNvPr>
          <p:cNvCxnSpPr>
            <a:cxnSpLocks/>
          </p:cNvCxnSpPr>
          <p:nvPr/>
        </p:nvCxnSpPr>
        <p:spPr>
          <a:xfrm flipV="1">
            <a:off x="2441546" y="4488398"/>
            <a:ext cx="378197" cy="356035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3C7CE3A9-8C8E-3062-A09F-B45BE95CCDAE}"/>
              </a:ext>
            </a:extLst>
          </p:cNvPr>
          <p:cNvCxnSpPr>
            <a:cxnSpLocks/>
          </p:cNvCxnSpPr>
          <p:nvPr/>
        </p:nvCxnSpPr>
        <p:spPr>
          <a:xfrm flipV="1">
            <a:off x="2446027" y="4281547"/>
            <a:ext cx="27709" cy="5688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koppling 28">
            <a:extLst>
              <a:ext uri="{FF2B5EF4-FFF2-40B4-BE49-F238E27FC236}">
                <a16:creationId xmlns:a16="http://schemas.microsoft.com/office/drawing/2014/main" id="{66D27F93-41AD-BCA8-BCCF-00DFDF69626B}"/>
              </a:ext>
            </a:extLst>
          </p:cNvPr>
          <p:cNvCxnSpPr>
            <a:cxnSpLocks/>
          </p:cNvCxnSpPr>
          <p:nvPr/>
        </p:nvCxnSpPr>
        <p:spPr>
          <a:xfrm>
            <a:off x="2411338" y="2813756"/>
            <a:ext cx="600310" cy="206281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283419A4-2DF6-ED6A-5C6A-EAA374D1B3FF}"/>
              </a:ext>
            </a:extLst>
          </p:cNvPr>
          <p:cNvCxnSpPr>
            <a:cxnSpLocks/>
          </p:cNvCxnSpPr>
          <p:nvPr/>
        </p:nvCxnSpPr>
        <p:spPr>
          <a:xfrm flipV="1">
            <a:off x="2424558" y="2424418"/>
            <a:ext cx="461255" cy="41191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EE67DC62-A602-F137-F7EC-04DB48072321}"/>
              </a:ext>
            </a:extLst>
          </p:cNvPr>
          <p:cNvCxnSpPr>
            <a:cxnSpLocks/>
          </p:cNvCxnSpPr>
          <p:nvPr/>
        </p:nvCxnSpPr>
        <p:spPr>
          <a:xfrm flipV="1">
            <a:off x="3711785" y="1744401"/>
            <a:ext cx="714133" cy="678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2A1232E8-B604-9BC2-D104-82BA1B762084}"/>
              </a:ext>
            </a:extLst>
          </p:cNvPr>
          <p:cNvCxnSpPr>
            <a:cxnSpLocks/>
          </p:cNvCxnSpPr>
          <p:nvPr/>
        </p:nvCxnSpPr>
        <p:spPr>
          <a:xfrm>
            <a:off x="3694014" y="1813367"/>
            <a:ext cx="131366" cy="611051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81BC7174-DEF6-0A94-41BA-00482C390C2F}"/>
              </a:ext>
            </a:extLst>
          </p:cNvPr>
          <p:cNvCxnSpPr>
            <a:cxnSpLocks/>
          </p:cNvCxnSpPr>
          <p:nvPr/>
        </p:nvCxnSpPr>
        <p:spPr>
          <a:xfrm flipV="1">
            <a:off x="3706566" y="1402530"/>
            <a:ext cx="472839" cy="43444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DD6FCB87-7976-1201-F87E-34CD7C33E05A}"/>
              </a:ext>
            </a:extLst>
          </p:cNvPr>
          <p:cNvCxnSpPr>
            <a:cxnSpLocks/>
          </p:cNvCxnSpPr>
          <p:nvPr/>
        </p:nvCxnSpPr>
        <p:spPr>
          <a:xfrm>
            <a:off x="6336400" y="2421691"/>
            <a:ext cx="584517" cy="2124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388EEEAE-6934-1347-9DC0-AB7D3859C3F5}"/>
              </a:ext>
            </a:extLst>
          </p:cNvPr>
          <p:cNvCxnSpPr>
            <a:cxnSpLocks/>
          </p:cNvCxnSpPr>
          <p:nvPr/>
        </p:nvCxnSpPr>
        <p:spPr>
          <a:xfrm>
            <a:off x="6324590" y="2418640"/>
            <a:ext cx="25876" cy="584619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DF34A4F1-0177-5B9F-2A31-8DF555543D1D}"/>
              </a:ext>
            </a:extLst>
          </p:cNvPr>
          <p:cNvCxnSpPr>
            <a:cxnSpLocks/>
          </p:cNvCxnSpPr>
          <p:nvPr/>
        </p:nvCxnSpPr>
        <p:spPr>
          <a:xfrm flipV="1">
            <a:off x="6326292" y="1977505"/>
            <a:ext cx="343206" cy="4743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ruta 36">
            <a:extLst>
              <a:ext uri="{FF2B5EF4-FFF2-40B4-BE49-F238E27FC236}">
                <a16:creationId xmlns:a16="http://schemas.microsoft.com/office/drawing/2014/main" id="{F6A6E322-D33C-97FF-63DD-2CA02231DBDC}"/>
              </a:ext>
            </a:extLst>
          </p:cNvPr>
          <p:cNvSpPr txBox="1"/>
          <p:nvPr/>
        </p:nvSpPr>
        <p:spPr>
          <a:xfrm>
            <a:off x="6817190" y="2052751"/>
            <a:ext cx="5644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 err="1"/>
              <a:t>cf</a:t>
            </a:r>
            <a:r>
              <a:rPr lang="sv-SE" b="1" baseline="-25000" dirty="0" err="1"/>
              <a:t>ef</a:t>
            </a:r>
            <a:endParaRPr lang="sv-SE" b="1" baseline="-25000" dirty="0"/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021DB0EF-D883-309C-D6F6-809926F42B7A}"/>
              </a:ext>
            </a:extLst>
          </p:cNvPr>
          <p:cNvSpPr txBox="1"/>
          <p:nvPr/>
        </p:nvSpPr>
        <p:spPr>
          <a:xfrm>
            <a:off x="1860512" y="3494865"/>
            <a:ext cx="452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1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AC8C4E19-8790-5614-7BE2-FA5E2B24D3DC}"/>
              </a:ext>
            </a:extLst>
          </p:cNvPr>
          <p:cNvSpPr txBox="1"/>
          <p:nvPr/>
        </p:nvSpPr>
        <p:spPr>
          <a:xfrm>
            <a:off x="1775638" y="1529471"/>
            <a:ext cx="4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2</a:t>
            </a:r>
            <a:endParaRPr lang="sv-SE" sz="2400" b="1" baseline="-25000" dirty="0"/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9983E526-DFF7-B2B1-C031-85002AF3B655}"/>
              </a:ext>
            </a:extLst>
          </p:cNvPr>
          <p:cNvSpPr txBox="1"/>
          <p:nvPr/>
        </p:nvSpPr>
        <p:spPr>
          <a:xfrm>
            <a:off x="3051926" y="1392767"/>
            <a:ext cx="614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cm3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Pennanteckning 69">
                <a:extLst>
                  <a:ext uri="{FF2B5EF4-FFF2-40B4-BE49-F238E27FC236}">
                    <a16:creationId xmlns:a16="http://schemas.microsoft.com/office/drawing/2014/main" id="{DD9F5179-997E-6889-F7E3-0729C9284F00}"/>
                  </a:ext>
                </a:extLst>
              </p14:cNvPr>
              <p14:cNvContentPartPr/>
              <p14:nvPr/>
            </p14:nvContentPartPr>
            <p14:xfrm>
              <a:off x="3581680" y="486340"/>
              <a:ext cx="360" cy="360"/>
            </p14:xfrm>
          </p:contentPart>
        </mc:Choice>
        <mc:Fallback>
          <p:pic>
            <p:nvPicPr>
              <p:cNvPr id="70" name="Pennanteckning 69">
                <a:extLst>
                  <a:ext uri="{FF2B5EF4-FFF2-40B4-BE49-F238E27FC236}">
                    <a16:creationId xmlns:a16="http://schemas.microsoft.com/office/drawing/2014/main" id="{DD9F5179-997E-6889-F7E3-0729C9284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40" y="4233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" name="Pennanteckning 70">
                <a:extLst>
                  <a:ext uri="{FF2B5EF4-FFF2-40B4-BE49-F238E27FC236}">
                    <a16:creationId xmlns:a16="http://schemas.microsoft.com/office/drawing/2014/main" id="{AE12D866-E3B8-BE21-406A-9F0677D5754A}"/>
                  </a:ext>
                </a:extLst>
              </p14:cNvPr>
              <p14:cNvContentPartPr/>
              <p14:nvPr/>
            </p14:nvContentPartPr>
            <p14:xfrm>
              <a:off x="3456760" y="301660"/>
              <a:ext cx="169920" cy="379800"/>
            </p14:xfrm>
          </p:contentPart>
        </mc:Choice>
        <mc:Fallback>
          <p:pic>
            <p:nvPicPr>
              <p:cNvPr id="71" name="Pennanteckning 70">
                <a:extLst>
                  <a:ext uri="{FF2B5EF4-FFF2-40B4-BE49-F238E27FC236}">
                    <a16:creationId xmlns:a16="http://schemas.microsoft.com/office/drawing/2014/main" id="{AE12D866-E3B8-BE21-406A-9F0677D57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3760" y="239020"/>
                <a:ext cx="295560" cy="50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upp 75">
            <a:extLst>
              <a:ext uri="{FF2B5EF4-FFF2-40B4-BE49-F238E27FC236}">
                <a16:creationId xmlns:a16="http://schemas.microsoft.com/office/drawing/2014/main" id="{E59B355E-AD31-7761-2A7C-DC8A955CEBD7}"/>
              </a:ext>
            </a:extLst>
          </p:cNvPr>
          <p:cNvGrpSpPr/>
          <p:nvPr/>
        </p:nvGrpSpPr>
        <p:grpSpPr>
          <a:xfrm>
            <a:off x="3605080" y="721060"/>
            <a:ext cx="270720" cy="231120"/>
            <a:chOff x="3605080" y="721060"/>
            <a:chExt cx="27072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2" name="Pennanteckning 71">
                  <a:extLst>
                    <a:ext uri="{FF2B5EF4-FFF2-40B4-BE49-F238E27FC236}">
                      <a16:creationId xmlns:a16="http://schemas.microsoft.com/office/drawing/2014/main" id="{F7125A27-06E7-05EE-33AD-0D29F8674CBC}"/>
                    </a:ext>
                  </a:extLst>
                </p14:cNvPr>
                <p14:cNvContentPartPr/>
                <p14:nvPr/>
              </p14:nvContentPartPr>
              <p14:xfrm>
                <a:off x="3615160" y="721060"/>
                <a:ext cx="260640" cy="226440"/>
              </p14:xfrm>
            </p:contentPart>
          </mc:Choice>
          <mc:Fallback>
            <p:pic>
              <p:nvPicPr>
                <p:cNvPr id="72" name="Pennanteckning 71">
                  <a:extLst>
                    <a:ext uri="{FF2B5EF4-FFF2-40B4-BE49-F238E27FC236}">
                      <a16:creationId xmlns:a16="http://schemas.microsoft.com/office/drawing/2014/main" id="{F7125A27-06E7-05EE-33AD-0D29F8674C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52160" y="658420"/>
                  <a:ext cx="386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1DD80AA4-B155-78B7-7BAF-081CB7488974}"/>
                    </a:ext>
                  </a:extLst>
                </p14:cNvPr>
                <p14:cNvContentPartPr/>
                <p14:nvPr/>
              </p14:nvContentPartPr>
              <p14:xfrm>
                <a:off x="3704800" y="939220"/>
                <a:ext cx="11520" cy="12960"/>
              </p14:xfrm>
            </p:contentPart>
          </mc:Choice>
          <mc:Fallback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1DD80AA4-B155-78B7-7BAF-081CB74889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41800" y="876580"/>
                  <a:ext cx="137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5" name="Pennanteckning 74">
                  <a:extLst>
                    <a:ext uri="{FF2B5EF4-FFF2-40B4-BE49-F238E27FC236}">
                      <a16:creationId xmlns:a16="http://schemas.microsoft.com/office/drawing/2014/main" id="{EF81A611-6886-4EFC-D2F5-C9AA79626B14}"/>
                    </a:ext>
                  </a:extLst>
                </p14:cNvPr>
                <p14:cNvContentPartPr/>
                <p14:nvPr/>
              </p14:nvContentPartPr>
              <p14:xfrm>
                <a:off x="3605080" y="746260"/>
                <a:ext cx="212040" cy="116280"/>
              </p14:xfrm>
            </p:contentPart>
          </mc:Choice>
          <mc:Fallback>
            <p:pic>
              <p:nvPicPr>
                <p:cNvPr id="75" name="Pennanteckning 74">
                  <a:extLst>
                    <a:ext uri="{FF2B5EF4-FFF2-40B4-BE49-F238E27FC236}">
                      <a16:creationId xmlns:a16="http://schemas.microsoft.com/office/drawing/2014/main" id="{EF81A611-6886-4EFC-D2F5-C9AA79626B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2440" y="683260"/>
                  <a:ext cx="33768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Pennanteckning 78">
                <a:extLst>
                  <a:ext uri="{FF2B5EF4-FFF2-40B4-BE49-F238E27FC236}">
                    <a16:creationId xmlns:a16="http://schemas.microsoft.com/office/drawing/2014/main" id="{3D471FDA-DC04-27DB-ADFE-C3EBC23C6F75}"/>
                  </a:ext>
                </a:extLst>
              </p14:cNvPr>
              <p14:cNvContentPartPr/>
              <p14:nvPr/>
            </p14:nvContentPartPr>
            <p14:xfrm>
              <a:off x="4774000" y="2307580"/>
              <a:ext cx="387360" cy="546840"/>
            </p14:xfrm>
          </p:contentPart>
        </mc:Choice>
        <mc:Fallback>
          <p:pic>
            <p:nvPicPr>
              <p:cNvPr id="79" name="Pennanteckning 78">
                <a:extLst>
                  <a:ext uri="{FF2B5EF4-FFF2-40B4-BE49-F238E27FC236}">
                    <a16:creationId xmlns:a16="http://schemas.microsoft.com/office/drawing/2014/main" id="{3D471FDA-DC04-27DB-ADFE-C3EBC23C6F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1000" y="2244580"/>
                <a:ext cx="513000" cy="67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upp 81">
            <a:extLst>
              <a:ext uri="{FF2B5EF4-FFF2-40B4-BE49-F238E27FC236}">
                <a16:creationId xmlns:a16="http://schemas.microsoft.com/office/drawing/2014/main" id="{EC2E6460-7643-E63D-F789-7FCDFF5127CD}"/>
              </a:ext>
            </a:extLst>
          </p:cNvPr>
          <p:cNvGrpSpPr/>
          <p:nvPr/>
        </p:nvGrpSpPr>
        <p:grpSpPr>
          <a:xfrm>
            <a:off x="3354520" y="2146300"/>
            <a:ext cx="244440" cy="582480"/>
            <a:chOff x="3354520" y="2146300"/>
            <a:chExt cx="24444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0" name="Pennanteckning 79">
                  <a:extLst>
                    <a:ext uri="{FF2B5EF4-FFF2-40B4-BE49-F238E27FC236}">
                      <a16:creationId xmlns:a16="http://schemas.microsoft.com/office/drawing/2014/main" id="{5F12EAE5-D77E-269A-62E3-7FB7941761C8}"/>
                    </a:ext>
                  </a:extLst>
                </p14:cNvPr>
                <p14:cNvContentPartPr/>
                <p14:nvPr/>
              </p14:nvContentPartPr>
              <p14:xfrm>
                <a:off x="3354520" y="2146300"/>
                <a:ext cx="244440" cy="544680"/>
              </p14:xfrm>
            </p:contentPart>
          </mc:Choice>
          <mc:Fallback>
            <p:pic>
              <p:nvPicPr>
                <p:cNvPr id="80" name="Pennanteckning 79">
                  <a:extLst>
                    <a:ext uri="{FF2B5EF4-FFF2-40B4-BE49-F238E27FC236}">
                      <a16:creationId xmlns:a16="http://schemas.microsoft.com/office/drawing/2014/main" id="{5F12EAE5-D77E-269A-62E3-7FB7941761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1520" y="2083300"/>
                  <a:ext cx="37008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1" name="Pennanteckning 80">
                  <a:extLst>
                    <a:ext uri="{FF2B5EF4-FFF2-40B4-BE49-F238E27FC236}">
                      <a16:creationId xmlns:a16="http://schemas.microsoft.com/office/drawing/2014/main" id="{5AA39F8E-C8F7-B30C-0787-236D3A2F47DD}"/>
                    </a:ext>
                  </a:extLst>
                </p14:cNvPr>
                <p14:cNvContentPartPr/>
                <p14:nvPr/>
              </p14:nvContentPartPr>
              <p14:xfrm>
                <a:off x="3416080" y="2583700"/>
                <a:ext cx="48600" cy="145080"/>
              </p14:xfrm>
            </p:contentPart>
          </mc:Choice>
          <mc:Fallback>
            <p:pic>
              <p:nvPicPr>
                <p:cNvPr id="81" name="Pennanteckning 80">
                  <a:extLst>
                    <a:ext uri="{FF2B5EF4-FFF2-40B4-BE49-F238E27FC236}">
                      <a16:creationId xmlns:a16="http://schemas.microsoft.com/office/drawing/2014/main" id="{5AA39F8E-C8F7-B30C-0787-236D3A2F47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3440" y="2520700"/>
                  <a:ext cx="17424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3" name="Pennanteckning 82">
                <a:extLst>
                  <a:ext uri="{FF2B5EF4-FFF2-40B4-BE49-F238E27FC236}">
                    <a16:creationId xmlns:a16="http://schemas.microsoft.com/office/drawing/2014/main" id="{4979BAE0-2A51-DD71-B7D0-E2A94E6A1CAB}"/>
                  </a:ext>
                </a:extLst>
              </p14:cNvPr>
              <p14:cNvContentPartPr/>
              <p14:nvPr/>
            </p14:nvContentPartPr>
            <p14:xfrm>
              <a:off x="3318520" y="3001660"/>
              <a:ext cx="1405440" cy="2053800"/>
            </p14:xfrm>
          </p:contentPart>
        </mc:Choice>
        <mc:Fallback>
          <p:pic>
            <p:nvPicPr>
              <p:cNvPr id="83" name="Pennanteckning 82">
                <a:extLst>
                  <a:ext uri="{FF2B5EF4-FFF2-40B4-BE49-F238E27FC236}">
                    <a16:creationId xmlns:a16="http://schemas.microsoft.com/office/drawing/2014/main" id="{4979BAE0-2A51-DD71-B7D0-E2A94E6A1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5880" y="2939020"/>
                <a:ext cx="1531080" cy="21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upp 85">
            <a:extLst>
              <a:ext uri="{FF2B5EF4-FFF2-40B4-BE49-F238E27FC236}">
                <a16:creationId xmlns:a16="http://schemas.microsoft.com/office/drawing/2014/main" id="{D10601B5-5278-4DB7-8E97-30E25EFA7098}"/>
              </a:ext>
            </a:extLst>
          </p:cNvPr>
          <p:cNvGrpSpPr/>
          <p:nvPr/>
        </p:nvGrpSpPr>
        <p:grpSpPr>
          <a:xfrm>
            <a:off x="3146800" y="4651900"/>
            <a:ext cx="205560" cy="186480"/>
            <a:chOff x="3146800" y="4651900"/>
            <a:chExt cx="20556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4" name="Pennanteckning 83">
                  <a:extLst>
                    <a:ext uri="{FF2B5EF4-FFF2-40B4-BE49-F238E27FC236}">
                      <a16:creationId xmlns:a16="http://schemas.microsoft.com/office/drawing/2014/main" id="{9F1C822B-6A31-CDBA-7BC5-0EEA14532D2F}"/>
                    </a:ext>
                  </a:extLst>
                </p14:cNvPr>
                <p14:cNvContentPartPr/>
                <p14:nvPr/>
              </p14:nvContentPartPr>
              <p14:xfrm>
                <a:off x="3146800" y="4651900"/>
                <a:ext cx="205560" cy="162720"/>
              </p14:xfrm>
            </p:contentPart>
          </mc:Choice>
          <mc:Fallback>
            <p:pic>
              <p:nvPicPr>
                <p:cNvPr id="84" name="Pennanteckning 83">
                  <a:extLst>
                    <a:ext uri="{FF2B5EF4-FFF2-40B4-BE49-F238E27FC236}">
                      <a16:creationId xmlns:a16="http://schemas.microsoft.com/office/drawing/2014/main" id="{9F1C822B-6A31-CDBA-7BC5-0EEA14532D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2480" y="4647580"/>
                  <a:ext cx="214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5" name="Pennanteckning 84">
                  <a:extLst>
                    <a:ext uri="{FF2B5EF4-FFF2-40B4-BE49-F238E27FC236}">
                      <a16:creationId xmlns:a16="http://schemas.microsoft.com/office/drawing/2014/main" id="{1F6F4FEC-C75F-C1B5-AABA-2E41E0A73820}"/>
                    </a:ext>
                  </a:extLst>
                </p14:cNvPr>
                <p14:cNvContentPartPr/>
                <p14:nvPr/>
              </p14:nvContentPartPr>
              <p14:xfrm>
                <a:off x="3238240" y="4761340"/>
                <a:ext cx="50400" cy="77040"/>
              </p14:xfrm>
            </p:contentPart>
          </mc:Choice>
          <mc:Fallback>
            <p:pic>
              <p:nvPicPr>
                <p:cNvPr id="85" name="Pennanteckning 84">
                  <a:extLst>
                    <a:ext uri="{FF2B5EF4-FFF2-40B4-BE49-F238E27FC236}">
                      <a16:creationId xmlns:a16="http://schemas.microsoft.com/office/drawing/2014/main" id="{1F6F4FEC-C75F-C1B5-AABA-2E41E0A738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3920" y="4757020"/>
                  <a:ext cx="590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Pennanteckning 86">
                <a:extLst>
                  <a:ext uri="{FF2B5EF4-FFF2-40B4-BE49-F238E27FC236}">
                    <a16:creationId xmlns:a16="http://schemas.microsoft.com/office/drawing/2014/main" id="{A8F84E45-005A-C6F6-C988-1AD6820DE362}"/>
                  </a:ext>
                </a:extLst>
              </p14:cNvPr>
              <p14:cNvContentPartPr/>
              <p14:nvPr/>
            </p14:nvContentPartPr>
            <p14:xfrm>
              <a:off x="763240" y="2899780"/>
              <a:ext cx="784800" cy="784800"/>
            </p14:xfrm>
          </p:contentPart>
        </mc:Choice>
        <mc:Fallback>
          <p:pic>
            <p:nvPicPr>
              <p:cNvPr id="87" name="Pennanteckning 86">
                <a:extLst>
                  <a:ext uri="{FF2B5EF4-FFF2-40B4-BE49-F238E27FC236}">
                    <a16:creationId xmlns:a16="http://schemas.microsoft.com/office/drawing/2014/main" id="{A8F84E45-005A-C6F6-C988-1AD6820DE3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0240" y="2836780"/>
                <a:ext cx="91044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Pennanteckning 87">
                <a:extLst>
                  <a:ext uri="{FF2B5EF4-FFF2-40B4-BE49-F238E27FC236}">
                    <a16:creationId xmlns:a16="http://schemas.microsoft.com/office/drawing/2014/main" id="{498170B4-2EC5-FA41-FF84-3A8F2CC12514}"/>
                  </a:ext>
                </a:extLst>
              </p14:cNvPr>
              <p14:cNvContentPartPr/>
              <p14:nvPr/>
            </p14:nvContentPartPr>
            <p14:xfrm>
              <a:off x="2705800" y="233620"/>
              <a:ext cx="608040" cy="294840"/>
            </p14:xfrm>
          </p:contentPart>
        </mc:Choice>
        <mc:Fallback>
          <p:pic>
            <p:nvPicPr>
              <p:cNvPr id="88" name="Pennanteckning 87">
                <a:extLst>
                  <a:ext uri="{FF2B5EF4-FFF2-40B4-BE49-F238E27FC236}">
                    <a16:creationId xmlns:a16="http://schemas.microsoft.com/office/drawing/2014/main" id="{498170B4-2EC5-FA41-FF84-3A8F2CC125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42800" y="170980"/>
                <a:ext cx="73368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Pennanteckning 88">
                <a:extLst>
                  <a:ext uri="{FF2B5EF4-FFF2-40B4-BE49-F238E27FC236}">
                    <a16:creationId xmlns:a16="http://schemas.microsoft.com/office/drawing/2014/main" id="{03A1F1D9-2704-1C7C-307D-3CCA1C066236}"/>
                  </a:ext>
                </a:extLst>
              </p14:cNvPr>
              <p14:cNvContentPartPr/>
              <p14:nvPr/>
            </p14:nvContentPartPr>
            <p14:xfrm>
              <a:off x="5041480" y="528100"/>
              <a:ext cx="586800" cy="167400"/>
            </p14:xfrm>
          </p:contentPart>
        </mc:Choice>
        <mc:Fallback>
          <p:pic>
            <p:nvPicPr>
              <p:cNvPr id="89" name="Pennanteckning 88">
                <a:extLst>
                  <a:ext uri="{FF2B5EF4-FFF2-40B4-BE49-F238E27FC236}">
                    <a16:creationId xmlns:a16="http://schemas.microsoft.com/office/drawing/2014/main" id="{03A1F1D9-2704-1C7C-307D-3CCA1C0662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78840" y="465100"/>
                <a:ext cx="71244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 91">
            <a:extLst>
              <a:ext uri="{FF2B5EF4-FFF2-40B4-BE49-F238E27FC236}">
                <a16:creationId xmlns:a16="http://schemas.microsoft.com/office/drawing/2014/main" id="{0A87127B-A714-7486-D39F-002E762AD82E}"/>
              </a:ext>
            </a:extLst>
          </p:cNvPr>
          <p:cNvGrpSpPr/>
          <p:nvPr/>
        </p:nvGrpSpPr>
        <p:grpSpPr>
          <a:xfrm>
            <a:off x="4906840" y="830140"/>
            <a:ext cx="428760" cy="646200"/>
            <a:chOff x="4906840" y="830140"/>
            <a:chExt cx="428760" cy="6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7" name="Pennanteckning 76">
                  <a:extLst>
                    <a:ext uri="{FF2B5EF4-FFF2-40B4-BE49-F238E27FC236}">
                      <a16:creationId xmlns:a16="http://schemas.microsoft.com/office/drawing/2014/main" id="{CC938FFA-E4B7-A5A5-4D02-E5D1DA3A77BA}"/>
                    </a:ext>
                  </a:extLst>
                </p14:cNvPr>
                <p14:cNvContentPartPr/>
                <p14:nvPr/>
              </p14:nvContentPartPr>
              <p14:xfrm>
                <a:off x="4906840" y="830140"/>
                <a:ext cx="283320" cy="437760"/>
              </p14:xfrm>
            </p:contentPart>
          </mc:Choice>
          <mc:Fallback>
            <p:pic>
              <p:nvPicPr>
                <p:cNvPr id="77" name="Pennanteckning 76">
                  <a:extLst>
                    <a:ext uri="{FF2B5EF4-FFF2-40B4-BE49-F238E27FC236}">
                      <a16:creationId xmlns:a16="http://schemas.microsoft.com/office/drawing/2014/main" id="{CC938FFA-E4B7-A5A5-4D02-E5D1DA3A77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44200" y="767500"/>
                  <a:ext cx="4089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8" name="Pennanteckning 77">
                  <a:extLst>
                    <a:ext uri="{FF2B5EF4-FFF2-40B4-BE49-F238E27FC236}">
                      <a16:creationId xmlns:a16="http://schemas.microsoft.com/office/drawing/2014/main" id="{5AFC975E-0498-61B5-01A1-B99011359407}"/>
                    </a:ext>
                  </a:extLst>
                </p14:cNvPr>
                <p14:cNvContentPartPr/>
                <p14:nvPr/>
              </p14:nvContentPartPr>
              <p14:xfrm>
                <a:off x="5285920" y="1475980"/>
                <a:ext cx="49680" cy="360"/>
              </p14:xfrm>
            </p:contentPart>
          </mc:Choice>
          <mc:Fallback>
            <p:pic>
              <p:nvPicPr>
                <p:cNvPr id="78" name="Pennanteckning 77">
                  <a:extLst>
                    <a:ext uri="{FF2B5EF4-FFF2-40B4-BE49-F238E27FC236}">
                      <a16:creationId xmlns:a16="http://schemas.microsoft.com/office/drawing/2014/main" id="{5AFC975E-0498-61B5-01A1-B990113594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23280" y="1413340"/>
                  <a:ext cx="175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0" name="Pennanteckning 89">
                  <a:extLst>
                    <a:ext uri="{FF2B5EF4-FFF2-40B4-BE49-F238E27FC236}">
                      <a16:creationId xmlns:a16="http://schemas.microsoft.com/office/drawing/2014/main" id="{165EFA1C-F155-0555-D43B-35B75E971902}"/>
                    </a:ext>
                  </a:extLst>
                </p14:cNvPr>
                <p14:cNvContentPartPr/>
                <p14:nvPr/>
              </p14:nvContentPartPr>
              <p14:xfrm>
                <a:off x="5111320" y="1199140"/>
                <a:ext cx="111960" cy="205920"/>
              </p14:xfrm>
            </p:contentPart>
          </mc:Choice>
          <mc:Fallback>
            <p:pic>
              <p:nvPicPr>
                <p:cNvPr id="90" name="Pennanteckning 89">
                  <a:extLst>
                    <a:ext uri="{FF2B5EF4-FFF2-40B4-BE49-F238E27FC236}">
                      <a16:creationId xmlns:a16="http://schemas.microsoft.com/office/drawing/2014/main" id="{165EFA1C-F155-0555-D43B-35B75E9719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02320" y="1190500"/>
                  <a:ext cx="129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Pennanteckning 90">
                  <a:extLst>
                    <a:ext uri="{FF2B5EF4-FFF2-40B4-BE49-F238E27FC236}">
                      <a16:creationId xmlns:a16="http://schemas.microsoft.com/office/drawing/2014/main" id="{B90F5CBE-8E78-0D5E-1D96-1F27987D36BA}"/>
                    </a:ext>
                  </a:extLst>
                </p14:cNvPr>
                <p14:cNvContentPartPr/>
                <p14:nvPr/>
              </p14:nvContentPartPr>
              <p14:xfrm>
                <a:off x="5072440" y="1306780"/>
                <a:ext cx="56520" cy="50760"/>
              </p14:xfrm>
            </p:contentPart>
          </mc:Choice>
          <mc:Fallback>
            <p:pic>
              <p:nvPicPr>
                <p:cNvPr id="91" name="Pennanteckning 90">
                  <a:extLst>
                    <a:ext uri="{FF2B5EF4-FFF2-40B4-BE49-F238E27FC236}">
                      <a16:creationId xmlns:a16="http://schemas.microsoft.com/office/drawing/2014/main" id="{B90F5CBE-8E78-0D5E-1D96-1F27987D36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63440" y="1298140"/>
                  <a:ext cx="7416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Pennanteckning 98">
                <a:extLst>
                  <a:ext uri="{FF2B5EF4-FFF2-40B4-BE49-F238E27FC236}">
                    <a16:creationId xmlns:a16="http://schemas.microsoft.com/office/drawing/2014/main" id="{053D5FF2-82D8-73F7-EE8E-381502BBAD97}"/>
                  </a:ext>
                </a:extLst>
              </p14:cNvPr>
              <p14:cNvContentPartPr/>
              <p14:nvPr/>
            </p14:nvContentPartPr>
            <p14:xfrm>
              <a:off x="1295320" y="4269220"/>
              <a:ext cx="156240" cy="134280"/>
            </p14:xfrm>
          </p:contentPart>
        </mc:Choice>
        <mc:Fallback>
          <p:pic>
            <p:nvPicPr>
              <p:cNvPr id="99" name="Pennanteckning 98">
                <a:extLst>
                  <a:ext uri="{FF2B5EF4-FFF2-40B4-BE49-F238E27FC236}">
                    <a16:creationId xmlns:a16="http://schemas.microsoft.com/office/drawing/2014/main" id="{053D5FF2-82D8-73F7-EE8E-381502BBAD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86680" y="4260220"/>
                <a:ext cx="1738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 111">
            <a:extLst>
              <a:ext uri="{FF2B5EF4-FFF2-40B4-BE49-F238E27FC236}">
                <a16:creationId xmlns:a16="http://schemas.microsoft.com/office/drawing/2014/main" id="{6A929BAD-D0E8-1253-8308-8CA29050BA14}"/>
              </a:ext>
            </a:extLst>
          </p:cNvPr>
          <p:cNvGrpSpPr/>
          <p:nvPr/>
        </p:nvGrpSpPr>
        <p:grpSpPr>
          <a:xfrm>
            <a:off x="1366960" y="4695460"/>
            <a:ext cx="461880" cy="237600"/>
            <a:chOff x="1366960" y="4695460"/>
            <a:chExt cx="46188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482F0F76-AED5-47E0-C682-4948D1DDC4FA}"/>
                    </a:ext>
                  </a:extLst>
                </p14:cNvPr>
                <p14:cNvContentPartPr/>
                <p14:nvPr/>
              </p14:nvContentPartPr>
              <p14:xfrm>
                <a:off x="1441840" y="4747300"/>
                <a:ext cx="261000" cy="148680"/>
              </p14:xfrm>
            </p:contentPart>
          </mc:Choice>
          <mc:Fallback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482F0F76-AED5-47E0-C682-4948D1DDC4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32840" y="4738300"/>
                  <a:ext cx="27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4" name="Pennanteckning 93">
                  <a:extLst>
                    <a:ext uri="{FF2B5EF4-FFF2-40B4-BE49-F238E27FC236}">
                      <a16:creationId xmlns:a16="http://schemas.microsoft.com/office/drawing/2014/main" id="{9E43F9F8-175B-3975-6416-5E5E20BC29BD}"/>
                    </a:ext>
                  </a:extLst>
                </p14:cNvPr>
                <p14:cNvContentPartPr/>
                <p14:nvPr/>
              </p14:nvContentPartPr>
              <p14:xfrm>
                <a:off x="1760440" y="4830820"/>
                <a:ext cx="42840" cy="102240"/>
              </p14:xfrm>
            </p:contentPart>
          </mc:Choice>
          <mc:Fallback>
            <p:pic>
              <p:nvPicPr>
                <p:cNvPr id="94" name="Pennanteckning 93">
                  <a:extLst>
                    <a:ext uri="{FF2B5EF4-FFF2-40B4-BE49-F238E27FC236}">
                      <a16:creationId xmlns:a16="http://schemas.microsoft.com/office/drawing/2014/main" id="{9E43F9F8-175B-3975-6416-5E5E20BC29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51800" y="4821820"/>
                  <a:ext cx="60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5" name="Pennanteckning 94">
                  <a:extLst>
                    <a:ext uri="{FF2B5EF4-FFF2-40B4-BE49-F238E27FC236}">
                      <a16:creationId xmlns:a16="http://schemas.microsoft.com/office/drawing/2014/main" id="{0F78597B-A98C-3093-0720-C7548C28BE8D}"/>
                    </a:ext>
                  </a:extLst>
                </p14:cNvPr>
                <p14:cNvContentPartPr/>
                <p14:nvPr/>
              </p14:nvContentPartPr>
              <p14:xfrm>
                <a:off x="1663960" y="4695460"/>
                <a:ext cx="164880" cy="103320"/>
              </p14:xfrm>
            </p:contentPart>
          </mc:Choice>
          <mc:Fallback>
            <p:pic>
              <p:nvPicPr>
                <p:cNvPr id="95" name="Pennanteckning 94">
                  <a:extLst>
                    <a:ext uri="{FF2B5EF4-FFF2-40B4-BE49-F238E27FC236}">
                      <a16:creationId xmlns:a16="http://schemas.microsoft.com/office/drawing/2014/main" id="{0F78597B-A98C-3093-0720-C7548C28BE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54960" y="4686460"/>
                  <a:ext cx="182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415B0E21-C9DA-870F-F17C-D5475B999284}"/>
                    </a:ext>
                  </a:extLst>
                </p14:cNvPr>
                <p14:cNvContentPartPr/>
                <p14:nvPr/>
              </p14:nvContentPartPr>
              <p14:xfrm>
                <a:off x="1665760" y="4768900"/>
                <a:ext cx="121320" cy="96480"/>
              </p14:xfrm>
            </p:contentPart>
          </mc:Choice>
          <mc:Fallback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415B0E21-C9DA-870F-F17C-D5475B9992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56760" y="4760260"/>
                  <a:ext cx="138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7" name="Pennanteckning 96">
                  <a:extLst>
                    <a:ext uri="{FF2B5EF4-FFF2-40B4-BE49-F238E27FC236}">
                      <a16:creationId xmlns:a16="http://schemas.microsoft.com/office/drawing/2014/main" id="{BA5FDAD9-8AEB-B98F-2427-10D01B7941F9}"/>
                    </a:ext>
                  </a:extLst>
                </p14:cNvPr>
                <p14:cNvContentPartPr/>
                <p14:nvPr/>
              </p14:nvContentPartPr>
              <p14:xfrm>
                <a:off x="1464160" y="4735780"/>
                <a:ext cx="213840" cy="121680"/>
              </p14:xfrm>
            </p:contentPart>
          </mc:Choice>
          <mc:Fallback>
            <p:pic>
              <p:nvPicPr>
                <p:cNvPr id="97" name="Pennanteckning 96">
                  <a:extLst>
                    <a:ext uri="{FF2B5EF4-FFF2-40B4-BE49-F238E27FC236}">
                      <a16:creationId xmlns:a16="http://schemas.microsoft.com/office/drawing/2014/main" id="{BA5FDAD9-8AEB-B98F-2427-10D01B7941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55160" y="4726780"/>
                  <a:ext cx="231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5E5B149E-8346-876E-5EB8-F6C31714600E}"/>
                    </a:ext>
                  </a:extLst>
                </p14:cNvPr>
                <p14:cNvContentPartPr/>
                <p14:nvPr/>
              </p14:nvContentPartPr>
              <p14:xfrm>
                <a:off x="1366960" y="4707340"/>
                <a:ext cx="27360" cy="65880"/>
              </p14:xfrm>
            </p:contentPart>
          </mc:Choice>
          <mc:Fallback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5E5B149E-8346-876E-5EB8-F6C3171460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1320" y="4671700"/>
                  <a:ext cx="99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7" name="Pennanteckning 106">
                  <a:extLst>
                    <a:ext uri="{FF2B5EF4-FFF2-40B4-BE49-F238E27FC236}">
                      <a16:creationId xmlns:a16="http://schemas.microsoft.com/office/drawing/2014/main" id="{3DFD4DA1-E8CE-8FFA-EA90-3E577482AB6F}"/>
                    </a:ext>
                  </a:extLst>
                </p14:cNvPr>
                <p14:cNvContentPartPr/>
                <p14:nvPr/>
              </p14:nvContentPartPr>
              <p14:xfrm>
                <a:off x="1475680" y="4781860"/>
                <a:ext cx="118440" cy="58680"/>
              </p14:xfrm>
            </p:contentPart>
          </mc:Choice>
          <mc:Fallback>
            <p:pic>
              <p:nvPicPr>
                <p:cNvPr id="107" name="Pennanteckning 106">
                  <a:extLst>
                    <a:ext uri="{FF2B5EF4-FFF2-40B4-BE49-F238E27FC236}">
                      <a16:creationId xmlns:a16="http://schemas.microsoft.com/office/drawing/2014/main" id="{3DFD4DA1-E8CE-8FFA-EA90-3E577482AB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40040" y="4746220"/>
                  <a:ext cx="190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627896E0-6121-7957-5891-0BCEEA1CD2CE}"/>
                    </a:ext>
                  </a:extLst>
                </p14:cNvPr>
                <p14:cNvContentPartPr/>
                <p14:nvPr/>
              </p14:nvContentPartPr>
              <p14:xfrm>
                <a:off x="1397560" y="4700500"/>
                <a:ext cx="397800" cy="215640"/>
              </p14:xfrm>
            </p:contentPart>
          </mc:Choice>
          <mc:Fallback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627896E0-6121-7957-5891-0BCEEA1CD2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79560" y="4682500"/>
                  <a:ext cx="433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35088511-1756-7305-3A4E-DC90158E16BE}"/>
                    </a:ext>
                  </a:extLst>
                </p14:cNvPr>
                <p14:cNvContentPartPr/>
                <p14:nvPr/>
              </p14:nvContentPartPr>
              <p14:xfrm>
                <a:off x="1602040" y="4739020"/>
                <a:ext cx="185040" cy="126720"/>
              </p14:xfrm>
            </p:contentPart>
          </mc:Choice>
          <mc:Fallback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35088511-1756-7305-3A4E-DC90158E16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4400" y="4721020"/>
                  <a:ext cx="2206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3C3251EC-EC0B-DE3D-1300-0CB02EE2044C}"/>
              </a:ext>
            </a:extLst>
          </p:cNvPr>
          <p:cNvGrpSpPr/>
          <p:nvPr/>
        </p:nvGrpSpPr>
        <p:grpSpPr>
          <a:xfrm>
            <a:off x="1433920" y="4643980"/>
            <a:ext cx="369720" cy="297000"/>
            <a:chOff x="1433920" y="4643980"/>
            <a:chExt cx="36972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3" name="Pennanteckning 112">
                  <a:extLst>
                    <a:ext uri="{FF2B5EF4-FFF2-40B4-BE49-F238E27FC236}">
                      <a16:creationId xmlns:a16="http://schemas.microsoft.com/office/drawing/2014/main" id="{9D344F31-CA2A-41A9-704F-4213D4075186}"/>
                    </a:ext>
                  </a:extLst>
                </p14:cNvPr>
                <p14:cNvContentPartPr/>
                <p14:nvPr/>
              </p14:nvContentPartPr>
              <p14:xfrm>
                <a:off x="1618600" y="4740460"/>
                <a:ext cx="142920" cy="200520"/>
              </p14:xfrm>
            </p:contentPart>
          </mc:Choice>
          <mc:Fallback>
            <p:pic>
              <p:nvPicPr>
                <p:cNvPr id="113" name="Pennanteckning 112">
                  <a:extLst>
                    <a:ext uri="{FF2B5EF4-FFF2-40B4-BE49-F238E27FC236}">
                      <a16:creationId xmlns:a16="http://schemas.microsoft.com/office/drawing/2014/main" id="{9D344F31-CA2A-41A9-704F-4213D40751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14280" y="4736140"/>
                  <a:ext cx="151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4" name="Pennanteckning 113">
                  <a:extLst>
                    <a:ext uri="{FF2B5EF4-FFF2-40B4-BE49-F238E27FC236}">
                      <a16:creationId xmlns:a16="http://schemas.microsoft.com/office/drawing/2014/main" id="{C827A1C6-E1BD-FD83-4812-D25E4226FFAB}"/>
                    </a:ext>
                  </a:extLst>
                </p14:cNvPr>
                <p14:cNvContentPartPr/>
                <p14:nvPr/>
              </p14:nvContentPartPr>
              <p14:xfrm>
                <a:off x="1433920" y="4708780"/>
                <a:ext cx="44280" cy="173520"/>
              </p14:xfrm>
            </p:contentPart>
          </mc:Choice>
          <mc:Fallback>
            <p:pic>
              <p:nvPicPr>
                <p:cNvPr id="114" name="Pennanteckning 113">
                  <a:extLst>
                    <a:ext uri="{FF2B5EF4-FFF2-40B4-BE49-F238E27FC236}">
                      <a16:creationId xmlns:a16="http://schemas.microsoft.com/office/drawing/2014/main" id="{C827A1C6-E1BD-FD83-4812-D25E4226FF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29600" y="4704460"/>
                  <a:ext cx="5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C01B94D5-1B24-F7EC-7548-8685BFF07FD7}"/>
                    </a:ext>
                  </a:extLst>
                </p14:cNvPr>
                <p14:cNvContentPartPr/>
                <p14:nvPr/>
              </p14:nvContentPartPr>
              <p14:xfrm>
                <a:off x="1613200" y="4738300"/>
                <a:ext cx="22680" cy="26640"/>
              </p14:xfrm>
            </p:contentPart>
          </mc:Choice>
          <mc:Fallback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C01B94D5-1B24-F7EC-7548-8685BFF07F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08880" y="4733980"/>
                  <a:ext cx="31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16F5BD0C-0F56-6F86-B9F6-C70D9B8545C7}"/>
                    </a:ext>
                  </a:extLst>
                </p14:cNvPr>
                <p14:cNvContentPartPr/>
                <p14:nvPr/>
              </p14:nvContentPartPr>
              <p14:xfrm>
                <a:off x="1631200" y="4712740"/>
                <a:ext cx="163800" cy="110880"/>
              </p14:xfrm>
            </p:contentPart>
          </mc:Choice>
          <mc:Fallback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16F5BD0C-0F56-6F86-B9F6-C70D9B8545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6880" y="4708420"/>
                  <a:ext cx="172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5E462A61-EF01-2BD8-E452-2B4BC3CE8447}"/>
                    </a:ext>
                  </a:extLst>
                </p14:cNvPr>
                <p14:cNvContentPartPr/>
                <p14:nvPr/>
              </p14:nvContentPartPr>
              <p14:xfrm>
                <a:off x="1555600" y="4643980"/>
                <a:ext cx="248040" cy="129600"/>
              </p14:xfrm>
            </p:contentPart>
          </mc:Choice>
          <mc:Fallback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5E462A61-EF01-2BD8-E452-2B4BC3CE84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51280" y="4639660"/>
                  <a:ext cx="25668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A471AA85-4A26-F209-670A-B7C606CAB6A4}"/>
              </a:ext>
            </a:extLst>
          </p:cNvPr>
          <p:cNvGrpSpPr/>
          <p:nvPr/>
        </p:nvGrpSpPr>
        <p:grpSpPr>
          <a:xfrm>
            <a:off x="1350400" y="4183900"/>
            <a:ext cx="235800" cy="96480"/>
            <a:chOff x="1350400" y="4183900"/>
            <a:chExt cx="235800" cy="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4D600A2A-4D6B-F5B2-420C-B34E27DA3775}"/>
                    </a:ext>
                  </a:extLst>
                </p14:cNvPr>
                <p14:cNvContentPartPr/>
                <p14:nvPr/>
              </p14:nvContentPartPr>
              <p14:xfrm>
                <a:off x="1350400" y="4193620"/>
                <a:ext cx="102600" cy="86760"/>
              </p14:xfrm>
            </p:contentPart>
          </mc:Choice>
          <mc:Fallback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4D600A2A-4D6B-F5B2-420C-B34E27DA37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46080" y="4189300"/>
                  <a:ext cx="111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1" name="Pennanteckning 120">
                  <a:extLst>
                    <a:ext uri="{FF2B5EF4-FFF2-40B4-BE49-F238E27FC236}">
                      <a16:creationId xmlns:a16="http://schemas.microsoft.com/office/drawing/2014/main" id="{4A13557A-F61B-94EB-1710-37708E386F97}"/>
                    </a:ext>
                  </a:extLst>
                </p14:cNvPr>
                <p14:cNvContentPartPr/>
                <p14:nvPr/>
              </p14:nvContentPartPr>
              <p14:xfrm>
                <a:off x="1459480" y="4183900"/>
                <a:ext cx="126720" cy="17280"/>
              </p14:xfrm>
            </p:contentPart>
          </mc:Choice>
          <mc:Fallback>
            <p:pic>
              <p:nvPicPr>
                <p:cNvPr id="121" name="Pennanteckning 120">
                  <a:extLst>
                    <a:ext uri="{FF2B5EF4-FFF2-40B4-BE49-F238E27FC236}">
                      <a16:creationId xmlns:a16="http://schemas.microsoft.com/office/drawing/2014/main" id="{4A13557A-F61B-94EB-1710-37708E386F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55160" y="4179580"/>
                  <a:ext cx="1353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141C6142-4901-6B54-F32D-7DF361A84EF2}"/>
              </a:ext>
            </a:extLst>
          </p:cNvPr>
          <p:cNvGrpSpPr/>
          <p:nvPr/>
        </p:nvGrpSpPr>
        <p:grpSpPr>
          <a:xfrm>
            <a:off x="1300000" y="3867100"/>
            <a:ext cx="279000" cy="621720"/>
            <a:chOff x="1300000" y="3867100"/>
            <a:chExt cx="27900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0" name="Pennanteckning 99">
                  <a:extLst>
                    <a:ext uri="{FF2B5EF4-FFF2-40B4-BE49-F238E27FC236}">
                      <a16:creationId xmlns:a16="http://schemas.microsoft.com/office/drawing/2014/main" id="{98D3518E-7810-2C92-C35A-F77DF7387DA4}"/>
                    </a:ext>
                  </a:extLst>
                </p14:cNvPr>
                <p14:cNvContentPartPr/>
                <p14:nvPr/>
              </p14:nvContentPartPr>
              <p14:xfrm>
                <a:off x="1319800" y="4238980"/>
                <a:ext cx="176760" cy="198360"/>
              </p14:xfrm>
            </p:contentPart>
          </mc:Choice>
          <mc:Fallback>
            <p:pic>
              <p:nvPicPr>
                <p:cNvPr id="100" name="Pennanteckning 99">
                  <a:extLst>
                    <a:ext uri="{FF2B5EF4-FFF2-40B4-BE49-F238E27FC236}">
                      <a16:creationId xmlns:a16="http://schemas.microsoft.com/office/drawing/2014/main" id="{98D3518E-7810-2C92-C35A-F77DF7387D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3800" y="4202980"/>
                  <a:ext cx="248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1" name="Pennanteckning 100">
                  <a:extLst>
                    <a:ext uri="{FF2B5EF4-FFF2-40B4-BE49-F238E27FC236}">
                      <a16:creationId xmlns:a16="http://schemas.microsoft.com/office/drawing/2014/main" id="{22F75D96-1071-5D95-5659-A2FCAD608A96}"/>
                    </a:ext>
                  </a:extLst>
                </p14:cNvPr>
                <p14:cNvContentPartPr/>
                <p14:nvPr/>
              </p14:nvContentPartPr>
              <p14:xfrm>
                <a:off x="1417000" y="3867100"/>
                <a:ext cx="162000" cy="262440"/>
              </p14:xfrm>
            </p:contentPart>
          </mc:Choice>
          <mc:Fallback>
            <p:pic>
              <p:nvPicPr>
                <p:cNvPr id="101" name="Pennanteckning 100">
                  <a:extLst>
                    <a:ext uri="{FF2B5EF4-FFF2-40B4-BE49-F238E27FC236}">
                      <a16:creationId xmlns:a16="http://schemas.microsoft.com/office/drawing/2014/main" id="{22F75D96-1071-5D95-5659-A2FCAD608A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81360" y="3831100"/>
                  <a:ext cx="233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2" name="Pennanteckning 101">
                  <a:extLst>
                    <a:ext uri="{FF2B5EF4-FFF2-40B4-BE49-F238E27FC236}">
                      <a16:creationId xmlns:a16="http://schemas.microsoft.com/office/drawing/2014/main" id="{2E410B55-252B-619F-5076-40D451D0A14C}"/>
                    </a:ext>
                  </a:extLst>
                </p14:cNvPr>
                <p14:cNvContentPartPr/>
                <p14:nvPr/>
              </p14:nvContentPartPr>
              <p14:xfrm>
                <a:off x="1551640" y="4135300"/>
                <a:ext cx="21240" cy="3600"/>
              </p14:xfrm>
            </p:contentPart>
          </mc:Choice>
          <mc:Fallback>
            <p:pic>
              <p:nvPicPr>
                <p:cNvPr id="102" name="Pennanteckning 101">
                  <a:extLst>
                    <a:ext uri="{FF2B5EF4-FFF2-40B4-BE49-F238E27FC236}">
                      <a16:creationId xmlns:a16="http://schemas.microsoft.com/office/drawing/2014/main" id="{2E410B55-252B-619F-5076-40D451D0A1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16000" y="4099660"/>
                  <a:ext cx="92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4" name="Pennanteckning 103">
                  <a:extLst>
                    <a:ext uri="{FF2B5EF4-FFF2-40B4-BE49-F238E27FC236}">
                      <a16:creationId xmlns:a16="http://schemas.microsoft.com/office/drawing/2014/main" id="{FC3DA8FB-B10C-9E98-07B9-09ED58112046}"/>
                    </a:ext>
                  </a:extLst>
                </p14:cNvPr>
                <p14:cNvContentPartPr/>
                <p14:nvPr/>
              </p14:nvContentPartPr>
              <p14:xfrm>
                <a:off x="1333480" y="4069420"/>
                <a:ext cx="226800" cy="74520"/>
              </p14:xfrm>
            </p:contentPart>
          </mc:Choice>
          <mc:Fallback>
            <p:pic>
              <p:nvPicPr>
                <p:cNvPr id="104" name="Pennanteckning 103">
                  <a:extLst>
                    <a:ext uri="{FF2B5EF4-FFF2-40B4-BE49-F238E27FC236}">
                      <a16:creationId xmlns:a16="http://schemas.microsoft.com/office/drawing/2014/main" id="{FC3DA8FB-B10C-9E98-07B9-09ED581120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97840" y="4033780"/>
                  <a:ext cx="298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5" name="Pennanteckning 104">
                  <a:extLst>
                    <a:ext uri="{FF2B5EF4-FFF2-40B4-BE49-F238E27FC236}">
                      <a16:creationId xmlns:a16="http://schemas.microsoft.com/office/drawing/2014/main" id="{4FC48A84-5065-7285-E5A6-C4D35D130C85}"/>
                    </a:ext>
                  </a:extLst>
                </p14:cNvPr>
                <p14:cNvContentPartPr/>
                <p14:nvPr/>
              </p14:nvContentPartPr>
              <p14:xfrm>
                <a:off x="1396120" y="4238260"/>
                <a:ext cx="72000" cy="111600"/>
              </p14:xfrm>
            </p:contentPart>
          </mc:Choice>
          <mc:Fallback>
            <p:pic>
              <p:nvPicPr>
                <p:cNvPr id="105" name="Pennanteckning 104">
                  <a:extLst>
                    <a:ext uri="{FF2B5EF4-FFF2-40B4-BE49-F238E27FC236}">
                      <a16:creationId xmlns:a16="http://schemas.microsoft.com/office/drawing/2014/main" id="{4FC48A84-5065-7285-E5A6-C4D35D130C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60120" y="4202260"/>
                  <a:ext cx="143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3" name="Pennanteckning 122">
                  <a:extLst>
                    <a:ext uri="{FF2B5EF4-FFF2-40B4-BE49-F238E27FC236}">
                      <a16:creationId xmlns:a16="http://schemas.microsoft.com/office/drawing/2014/main" id="{2D12470E-2742-9613-1596-A9626BFE8580}"/>
                    </a:ext>
                  </a:extLst>
                </p14:cNvPr>
                <p14:cNvContentPartPr/>
                <p14:nvPr/>
              </p14:nvContentPartPr>
              <p14:xfrm>
                <a:off x="1312600" y="4453900"/>
                <a:ext cx="88560" cy="34920"/>
              </p14:xfrm>
            </p:contentPart>
          </mc:Choice>
          <mc:Fallback>
            <p:pic>
              <p:nvPicPr>
                <p:cNvPr id="123" name="Pennanteckning 122">
                  <a:extLst>
                    <a:ext uri="{FF2B5EF4-FFF2-40B4-BE49-F238E27FC236}">
                      <a16:creationId xmlns:a16="http://schemas.microsoft.com/office/drawing/2014/main" id="{2D12470E-2742-9613-1596-A9626BFE858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76960" y="4418260"/>
                  <a:ext cx="160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4" name="Pennanteckning 123">
                  <a:extLst>
                    <a:ext uri="{FF2B5EF4-FFF2-40B4-BE49-F238E27FC236}">
                      <a16:creationId xmlns:a16="http://schemas.microsoft.com/office/drawing/2014/main" id="{5EB78EB0-F250-11AA-749E-D5FC349E4E96}"/>
                    </a:ext>
                  </a:extLst>
                </p14:cNvPr>
                <p14:cNvContentPartPr/>
                <p14:nvPr/>
              </p14:nvContentPartPr>
              <p14:xfrm>
                <a:off x="1300000" y="4487740"/>
                <a:ext cx="1800" cy="360"/>
              </p14:xfrm>
            </p:contentPart>
          </mc:Choice>
          <mc:Fallback>
            <p:pic>
              <p:nvPicPr>
                <p:cNvPr id="124" name="Pennanteckning 123">
                  <a:extLst>
                    <a:ext uri="{FF2B5EF4-FFF2-40B4-BE49-F238E27FC236}">
                      <a16:creationId xmlns:a16="http://schemas.microsoft.com/office/drawing/2014/main" id="{5EB78EB0-F250-11AA-749E-D5FC349E4E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64000" y="4452100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6" name="Pennanteckning 125">
                  <a:extLst>
                    <a:ext uri="{FF2B5EF4-FFF2-40B4-BE49-F238E27FC236}">
                      <a16:creationId xmlns:a16="http://schemas.microsoft.com/office/drawing/2014/main" id="{9B03FFB9-1EF0-CE46-519B-764FFF467563}"/>
                    </a:ext>
                  </a:extLst>
                </p14:cNvPr>
                <p14:cNvContentPartPr/>
                <p14:nvPr/>
              </p14:nvContentPartPr>
              <p14:xfrm>
                <a:off x="1358680" y="4255900"/>
                <a:ext cx="79560" cy="55800"/>
              </p14:xfrm>
            </p:contentPart>
          </mc:Choice>
          <mc:Fallback>
            <p:pic>
              <p:nvPicPr>
                <p:cNvPr id="126" name="Pennanteckning 125">
                  <a:extLst>
                    <a:ext uri="{FF2B5EF4-FFF2-40B4-BE49-F238E27FC236}">
                      <a16:creationId xmlns:a16="http://schemas.microsoft.com/office/drawing/2014/main" id="{9B03FFB9-1EF0-CE46-519B-764FFF4675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22680" y="4220260"/>
                  <a:ext cx="151200" cy="127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D5F071D1-2D8D-99D4-ECF4-9022765DD6C6}"/>
              </a:ext>
            </a:extLst>
          </p:cNvPr>
          <p:cNvCxnSpPr>
            <a:cxnSpLocks/>
          </p:cNvCxnSpPr>
          <p:nvPr/>
        </p:nvCxnSpPr>
        <p:spPr>
          <a:xfrm flipV="1">
            <a:off x="4839015" y="1351570"/>
            <a:ext cx="430314" cy="4198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39">
            <a:extLst>
              <a:ext uri="{FF2B5EF4-FFF2-40B4-BE49-F238E27FC236}">
                <a16:creationId xmlns:a16="http://schemas.microsoft.com/office/drawing/2014/main" id="{1A8C56A0-9252-A45D-CC4E-B07536110328}"/>
              </a:ext>
            </a:extLst>
          </p:cNvPr>
          <p:cNvSpPr txBox="1"/>
          <p:nvPr/>
        </p:nvSpPr>
        <p:spPr>
          <a:xfrm>
            <a:off x="4431875" y="1231700"/>
            <a:ext cx="4749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3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46A82A9D-5813-AA04-32E5-60FC2FF24C59}"/>
              </a:ext>
            </a:extLst>
          </p:cNvPr>
          <p:cNvSpPr txBox="1"/>
          <p:nvPr/>
        </p:nvSpPr>
        <p:spPr>
          <a:xfrm>
            <a:off x="1691492" y="2606188"/>
            <a:ext cx="6320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cm2</a:t>
            </a:r>
            <a:endParaRPr lang="sv-SE" sz="2400" b="1" baseline="-25000" dirty="0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894A3113-EEF5-5775-C181-33A41B6DD074}"/>
              </a:ext>
            </a:extLst>
          </p:cNvPr>
          <p:cNvSpPr txBox="1"/>
          <p:nvPr/>
        </p:nvSpPr>
        <p:spPr>
          <a:xfrm>
            <a:off x="1698519" y="4672794"/>
            <a:ext cx="6254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cm1</a:t>
            </a:r>
            <a:endParaRPr lang="sv-SE" sz="2400" b="1" baseline="-25000" dirty="0"/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7E5D8BF6-D04D-BA76-4663-1E600792C7B8}"/>
              </a:ext>
            </a:extLst>
          </p:cNvPr>
          <p:cNvSpPr txBox="1"/>
          <p:nvPr/>
        </p:nvSpPr>
        <p:spPr>
          <a:xfrm>
            <a:off x="1850039" y="5933689"/>
            <a:ext cx="473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3" name="Pennanteckning 152">
                <a:extLst>
                  <a:ext uri="{FF2B5EF4-FFF2-40B4-BE49-F238E27FC236}">
                    <a16:creationId xmlns:a16="http://schemas.microsoft.com/office/drawing/2014/main" id="{0E7169B0-A1C0-46DD-F0DF-85BC1AAD5B13}"/>
                  </a:ext>
                </a:extLst>
              </p14:cNvPr>
              <p14:cNvContentPartPr/>
              <p14:nvPr/>
            </p14:nvContentPartPr>
            <p14:xfrm>
              <a:off x="1525720" y="5061580"/>
              <a:ext cx="94680" cy="105840"/>
            </p14:xfrm>
          </p:contentPart>
        </mc:Choice>
        <mc:Fallback>
          <p:pic>
            <p:nvPicPr>
              <p:cNvPr id="153" name="Pennanteckning 152">
                <a:extLst>
                  <a:ext uri="{FF2B5EF4-FFF2-40B4-BE49-F238E27FC236}">
                    <a16:creationId xmlns:a16="http://schemas.microsoft.com/office/drawing/2014/main" id="{0E7169B0-A1C0-46DD-F0DF-85BC1AAD5B1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89720" y="5025940"/>
                <a:ext cx="166320" cy="1774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ruta 44">
            <a:extLst>
              <a:ext uri="{FF2B5EF4-FFF2-40B4-BE49-F238E27FC236}">
                <a16:creationId xmlns:a16="http://schemas.microsoft.com/office/drawing/2014/main" id="{9CE66788-C563-D3CB-EFC2-65327608F8B3}"/>
              </a:ext>
            </a:extLst>
          </p:cNvPr>
          <p:cNvSpPr txBox="1"/>
          <p:nvPr/>
        </p:nvSpPr>
        <p:spPr>
          <a:xfrm>
            <a:off x="4811407" y="2421522"/>
            <a:ext cx="699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cf</a:t>
            </a:r>
            <a:r>
              <a:rPr lang="sv-SE" b="1" baseline="-25000" dirty="0"/>
              <a:t>cm4</a:t>
            </a:r>
          </a:p>
        </p:txBody>
      </p: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60143B2C-E9E2-7B4E-9084-4465EA6151FE}"/>
              </a:ext>
            </a:extLst>
          </p:cNvPr>
          <p:cNvCxnSpPr>
            <a:cxnSpLocks/>
          </p:cNvCxnSpPr>
          <p:nvPr/>
        </p:nvCxnSpPr>
        <p:spPr>
          <a:xfrm>
            <a:off x="4850448" y="1744401"/>
            <a:ext cx="157780" cy="604516"/>
          </a:xfrm>
          <a:prstGeom prst="straightConnector1">
            <a:avLst/>
          </a:prstGeom>
          <a:ln w="762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2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</Words>
  <Application>Microsoft Office PowerPoint</Application>
  <PresentationFormat>Bredbild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Daniel Söderqvist</dc:creator>
  <cp:lastModifiedBy>Daniel Söderqvist</cp:lastModifiedBy>
  <cp:revision>1</cp:revision>
  <dcterms:created xsi:type="dcterms:W3CDTF">2023-03-14T17:49:37Z</dcterms:created>
  <dcterms:modified xsi:type="dcterms:W3CDTF">2023-03-14T22:55:47Z</dcterms:modified>
</cp:coreProperties>
</file>