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22" r:id="rId5"/>
    <p:sldId id="426" r:id="rId6"/>
    <p:sldId id="423" r:id="rId7"/>
    <p:sldId id="425" r:id="rId8"/>
    <p:sldId id="424" r:id="rId9"/>
    <p:sldId id="399" r:id="rId10"/>
    <p:sldId id="409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05" r:id="rId22"/>
    <p:sldId id="408" r:id="rId23"/>
    <p:sldId id="404" r:id="rId24"/>
    <p:sldId id="261" r:id="rId2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-0205/SUICA-Exercise-Solution0205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-0206/SUICA-Exercise-Solution0206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207/SUICA-Exercise-Solution0207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-0208/SUICA-Exercise-Solution0208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209/SUICA-Exercise-Solution0209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roblem-0210/SUICA-Exercise-Solution0210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201/Problem-0201.cs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Problem-0302/Problem-0210.r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202/SUICA-Exercise-Solution0202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203/SUICA-Exercise-Solution0203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0204/SUICA-Exercise-Solution0204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№</a:t>
            </a:r>
            <a:r>
              <a:rPr lang="en-US" dirty="0" smtClean="0"/>
              <a:t>3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правила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bg-BG" dirty="0"/>
              <a:t>селектори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2276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bg-BG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таг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02</a:t>
            </a:r>
            <a:r>
              <a:rPr lang="bg-BG" dirty="0" smtClean="0"/>
              <a:t> като, с помощта на селектор по таг, оформите:</a:t>
            </a:r>
          </a:p>
          <a:p>
            <a:pPr lvl="2"/>
            <a:r>
              <a:rPr lang="bg-BG" dirty="0" smtClean="0"/>
              <a:t>Всички елементи </a:t>
            </a:r>
            <a:r>
              <a:rPr lang="en-US" dirty="0" smtClean="0"/>
              <a:t>&lt;h1&gt;</a:t>
            </a:r>
            <a:r>
              <a:rPr lang="bg-BG" dirty="0" smtClean="0"/>
              <a:t>да са центрирани</a:t>
            </a:r>
          </a:p>
          <a:p>
            <a:pPr lvl="2"/>
            <a:r>
              <a:rPr lang="bg-BG" dirty="0" smtClean="0"/>
              <a:t>Всички </a:t>
            </a:r>
            <a:r>
              <a:rPr lang="bg-BG" dirty="0"/>
              <a:t>елементи </a:t>
            </a:r>
            <a:r>
              <a:rPr lang="en-US" dirty="0"/>
              <a:t>&lt;h1</a:t>
            </a:r>
            <a:r>
              <a:rPr lang="en-US" dirty="0" smtClean="0"/>
              <a:t>&gt; </a:t>
            </a:r>
            <a:r>
              <a:rPr lang="bg-BG" dirty="0" smtClean="0"/>
              <a:t>и </a:t>
            </a:r>
            <a:r>
              <a:rPr lang="en-US" dirty="0" smtClean="0"/>
              <a:t>&lt;h3&gt;</a:t>
            </a:r>
            <a:r>
              <a:rPr lang="bg-BG" dirty="0" smtClean="0"/>
              <a:t> да са с бял фон</a:t>
            </a:r>
            <a:endParaRPr lang="en-US" dirty="0" smtClean="0"/>
          </a:p>
          <a:p>
            <a:pPr lvl="2"/>
            <a:r>
              <a:rPr lang="bg-BG" dirty="0"/>
              <a:t>Всички елементи </a:t>
            </a:r>
            <a:r>
              <a:rPr lang="en-US" dirty="0" smtClean="0"/>
              <a:t>&lt;p&gt;</a:t>
            </a:r>
            <a:r>
              <a:rPr lang="bg-BG" dirty="0" smtClean="0"/>
              <a:t> </a:t>
            </a:r>
            <a:r>
              <a:rPr lang="bg-BG" dirty="0"/>
              <a:t>да са с </a:t>
            </a:r>
            <a:r>
              <a:rPr lang="bg-BG" dirty="0" smtClean="0"/>
              <a:t>отстъп от ляво и от дясно – 2 </a:t>
            </a:r>
            <a:r>
              <a:rPr lang="en-US" dirty="0" smtClean="0"/>
              <a:t>cm</a:t>
            </a:r>
          </a:p>
          <a:p>
            <a:pPr lvl="2"/>
            <a:r>
              <a:rPr lang="bg-BG" dirty="0"/>
              <a:t>Всички елементи </a:t>
            </a:r>
            <a:r>
              <a:rPr lang="en-US" dirty="0" smtClean="0"/>
              <a:t>&lt;li&gt;</a:t>
            </a:r>
            <a:r>
              <a:rPr lang="bg-BG" dirty="0" smtClean="0"/>
              <a:t> </a:t>
            </a:r>
            <a:r>
              <a:rPr lang="bg-BG" dirty="0"/>
              <a:t>да са с отстъп от ляво </a:t>
            </a:r>
            <a:r>
              <a:rPr lang="en-US" dirty="0" smtClean="0"/>
              <a:t>1.3 cm </a:t>
            </a:r>
            <a:r>
              <a:rPr lang="bg-BG" dirty="0" smtClean="0"/>
              <a:t>и </a:t>
            </a:r>
            <a:r>
              <a:rPr lang="bg-BG" dirty="0"/>
              <a:t>от дясно </a:t>
            </a:r>
            <a:r>
              <a:rPr lang="bg-BG" dirty="0" smtClean="0"/>
              <a:t>2 </a:t>
            </a:r>
            <a:r>
              <a:rPr lang="en-US" dirty="0" smtClean="0"/>
              <a:t>cm</a:t>
            </a:r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49185"/>
            <a:ext cx="6947164" cy="4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вътрешен таг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05</a:t>
            </a:r>
            <a:r>
              <a:rPr lang="bg-BG" dirty="0" smtClean="0"/>
              <a:t> като, с помощта на селектор по вътрешен таг, оформите наклонения текст във всички параграфи да е с червен цвят (т.е. всички елементи </a:t>
            </a:r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&gt; </a:t>
            </a:r>
            <a:r>
              <a:rPr lang="bg-BG" dirty="0" smtClean="0"/>
              <a:t>с вътрешен таг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</a:t>
            </a:r>
            <a:r>
              <a:rPr lang="bg-BG" dirty="0" smtClean="0"/>
              <a:t>да са</a:t>
            </a:r>
            <a:r>
              <a:rPr lang="en-US" dirty="0" smtClean="0"/>
              <a:t> </a:t>
            </a:r>
            <a:r>
              <a:rPr lang="bg-BG" dirty="0" smtClean="0"/>
              <a:t>с червен цвят на текста)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56" y="102897"/>
            <a:ext cx="6935687" cy="43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идентификатор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06</a:t>
            </a:r>
            <a:r>
              <a:rPr lang="bg-BG" dirty="0" smtClean="0"/>
              <a:t> като, с помощта на идентификатор, оформите формулата за лице на триъгълник, така че да бъде:</a:t>
            </a:r>
          </a:p>
          <a:p>
            <a:pPr lvl="2"/>
            <a:r>
              <a:rPr lang="bg-BG" dirty="0" smtClean="0"/>
              <a:t>Подравнена в центъра </a:t>
            </a:r>
          </a:p>
          <a:p>
            <a:pPr lvl="2"/>
            <a:r>
              <a:rPr lang="bg-BG" dirty="0" smtClean="0"/>
              <a:t>Изписана с шрифт </a:t>
            </a:r>
            <a:r>
              <a:rPr lang="en-US" dirty="0" smtClean="0"/>
              <a:t>Times </a:t>
            </a:r>
            <a:r>
              <a:rPr lang="en-US" dirty="0"/>
              <a:t>N</a:t>
            </a:r>
            <a:r>
              <a:rPr lang="en-US" dirty="0" smtClean="0"/>
              <a:t>ew Roman</a:t>
            </a:r>
          </a:p>
          <a:p>
            <a:pPr lvl="2"/>
            <a:r>
              <a:rPr lang="bg-BG" dirty="0" smtClean="0"/>
              <a:t>С червен цвят</a:t>
            </a:r>
            <a:endParaRPr lang="en-US" dirty="0" smtClean="0"/>
          </a:p>
          <a:p>
            <a:pPr lvl="2"/>
            <a:r>
              <a:rPr lang="bg-BG" dirty="0" smtClean="0"/>
              <a:t>С размер на шрифта 28 </a:t>
            </a:r>
            <a:r>
              <a:rPr lang="bg-BG" dirty="0" err="1" smtClean="0"/>
              <a:t>рх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1" y="144832"/>
            <a:ext cx="6986097" cy="44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клас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07</a:t>
            </a:r>
            <a:r>
              <a:rPr lang="bg-BG" dirty="0" smtClean="0"/>
              <a:t> като, с помощта на идентификатор, оформите формулата за лице на триъгълник, така че да бъде заградена в рамка, която да е обемна, с цвета на текста, с дебелина 2 </a:t>
            </a:r>
            <a:r>
              <a:rPr lang="en-US" dirty="0" err="1" smtClean="0"/>
              <a:t>px</a:t>
            </a:r>
            <a:r>
              <a:rPr lang="bg-BG" dirty="0"/>
              <a:t>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60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7" y="172438"/>
            <a:ext cx="6876086" cy="43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наличие на атрибут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08</a:t>
            </a:r>
            <a:r>
              <a:rPr lang="bg-BG" dirty="0" smtClean="0"/>
              <a:t> като, с помощта на атрибут, оформите дефиницията за  триъгълник, така че да бъде на жълт фон.</a:t>
            </a:r>
          </a:p>
        </p:txBody>
      </p:sp>
    </p:spTree>
    <p:extLst>
      <p:ext uri="{BB962C8B-B14F-4D97-AF65-F5344CB8AC3E}">
        <p14:creationId xmlns:p14="http://schemas.microsoft.com/office/powerpoint/2010/main" val="17043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- </a:t>
            </a:r>
            <a:r>
              <a:rPr lang="bg-BG" dirty="0" smtClean="0"/>
              <a:t>разположение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98" y="194336"/>
            <a:ext cx="6929003" cy="43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Филтри в селекторите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 smtClean="0"/>
              <a:t>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Допълнителни филтри за селектори по таг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</a:t>
            </a:r>
            <a:r>
              <a:rPr lang="en-US" i="1" dirty="0" smtClean="0"/>
              <a:t>9</a:t>
            </a:r>
            <a:r>
              <a:rPr lang="bg-BG" dirty="0" smtClean="0"/>
              <a:t>, като</a:t>
            </a:r>
            <a:r>
              <a:rPr lang="en-US" dirty="0" smtClean="0"/>
              <a:t> </a:t>
            </a:r>
            <a:r>
              <a:rPr lang="bg-BG" dirty="0" smtClean="0"/>
              <a:t>използвате филтри в селекторите, за да:</a:t>
            </a:r>
          </a:p>
          <a:p>
            <a:pPr lvl="2"/>
            <a:r>
              <a:rPr lang="bg-BG" dirty="0" smtClean="0"/>
              <a:t>Промените цвета по подразбиране на хипервръзките</a:t>
            </a:r>
          </a:p>
          <a:p>
            <a:pPr lvl="2"/>
            <a:r>
              <a:rPr lang="bg-BG" dirty="0" smtClean="0"/>
              <a:t>Промените цвета посетена хипервръзка</a:t>
            </a:r>
          </a:p>
          <a:p>
            <a:pPr lvl="2"/>
            <a:r>
              <a:rPr lang="bg-BG" dirty="0" smtClean="0"/>
              <a:t>Фона на хипервръзките, елементите от тип </a:t>
            </a:r>
            <a:r>
              <a:rPr lang="en-US" dirty="0" smtClean="0"/>
              <a:t>&lt;h1&gt; </a:t>
            </a:r>
            <a:r>
              <a:rPr lang="bg-BG" dirty="0" smtClean="0"/>
              <a:t>и </a:t>
            </a:r>
            <a:r>
              <a:rPr lang="en-US" dirty="0" smtClean="0"/>
              <a:t>&lt;h3&gt;</a:t>
            </a:r>
            <a:r>
              <a:rPr lang="bg-BG" dirty="0" smtClean="0"/>
              <a:t> да се променя на жълт при преминаване с мишката върху тях</a:t>
            </a:r>
          </a:p>
        </p:txBody>
      </p:sp>
    </p:spTree>
    <p:extLst>
      <p:ext uri="{BB962C8B-B14F-4D97-AF65-F5344CB8AC3E}">
        <p14:creationId xmlns:p14="http://schemas.microsoft.com/office/powerpoint/2010/main" val="3881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8" y="377214"/>
            <a:ext cx="7390943" cy="40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CSS </a:t>
            </a:r>
            <a:r>
              <a:rPr lang="bg-BG" dirty="0" smtClean="0"/>
              <a:t>код</a:t>
            </a:r>
          </a:p>
          <a:p>
            <a:pPr lvl="1"/>
            <a:r>
              <a:rPr lang="bg-BG" dirty="0" smtClean="0"/>
              <a:t>Напишете </a:t>
            </a:r>
            <a:r>
              <a:rPr lang="en-US" dirty="0" smtClean="0"/>
              <a:t>CSS </a:t>
            </a:r>
            <a:r>
              <a:rPr lang="bg-BG" dirty="0" smtClean="0"/>
              <a:t>код, който задава следните характеристики на страницата:</a:t>
            </a:r>
          </a:p>
          <a:p>
            <a:pPr lvl="2"/>
            <a:r>
              <a:rPr lang="bg-BG" dirty="0" smtClean="0"/>
              <a:t>Цвят на фона – </a:t>
            </a:r>
            <a:r>
              <a:rPr lang="en-US" dirty="0"/>
              <a:t>Wheat</a:t>
            </a:r>
            <a:endParaRPr lang="bg-BG" dirty="0" smtClean="0"/>
          </a:p>
          <a:p>
            <a:pPr lvl="2"/>
            <a:r>
              <a:rPr lang="bg-BG" dirty="0" smtClean="0"/>
              <a:t>Цвят на текста – </a:t>
            </a:r>
            <a:r>
              <a:rPr lang="en-US" dirty="0"/>
              <a:t>#</a:t>
            </a:r>
            <a:r>
              <a:rPr lang="en-US" dirty="0" smtClean="0"/>
              <a:t>A0522D</a:t>
            </a:r>
          </a:p>
          <a:p>
            <a:pPr lvl="2"/>
            <a:r>
              <a:rPr lang="bg-BG" dirty="0" smtClean="0"/>
              <a:t>Подравняване на текста – двустранно</a:t>
            </a:r>
            <a:endParaRPr lang="en-US" dirty="0" smtClean="0"/>
          </a:p>
          <a:p>
            <a:pPr lvl="2"/>
            <a:r>
              <a:rPr lang="bg-BG" dirty="0" smtClean="0"/>
              <a:t>Шрифт – </a:t>
            </a:r>
            <a:r>
              <a:rPr lang="en-US" dirty="0"/>
              <a:t>Arial</a:t>
            </a:r>
            <a:endParaRPr lang="bg-BG" dirty="0" smtClean="0"/>
          </a:p>
          <a:p>
            <a:pPr lvl="1"/>
            <a:r>
              <a:rPr lang="bg-BG" dirty="0" smtClean="0"/>
              <a:t>Запишете така създадения код като </a:t>
            </a:r>
            <a:r>
              <a:rPr lang="en-US" dirty="0" smtClean="0"/>
              <a:t>CSS </a:t>
            </a:r>
            <a:r>
              <a:rPr lang="bg-BG" dirty="0" smtClean="0"/>
              <a:t>файл</a:t>
            </a:r>
            <a:endParaRPr lang="en-US" dirty="0" smtClean="0"/>
          </a:p>
          <a:p>
            <a:pPr indent="-182563">
              <a:lnSpc>
                <a:spcPct val="200000"/>
              </a:lnSpc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effectLst/>
                <a:ea typeface="+mj-ea"/>
                <a:cs typeface="+mj-cs"/>
              </a:rPr>
              <a:t>Решение</a:t>
            </a:r>
            <a:r>
              <a:rPr lang="bg-BG" sz="2400" b="0" dirty="0">
                <a:solidFill>
                  <a:schemeClr val="accent1">
                    <a:lumMod val="75000"/>
                  </a:schemeClr>
                </a:solidFill>
                <a:effectLst/>
                <a:ea typeface="+mj-ea"/>
                <a:cs typeface="+mj-cs"/>
              </a:rPr>
              <a:t>:</a:t>
            </a:r>
            <a:r>
              <a:rPr lang="bg-BG" sz="2400" dirty="0" smtClean="0">
                <a:effectLst/>
              </a:rPr>
              <a:t> </a:t>
            </a:r>
            <a:r>
              <a:rPr lang="en-US" sz="2000" b="0" dirty="0" smtClean="0">
                <a:effectLst/>
                <a:hlinkClick r:id="rId2" action="ppaction://hlinkfile"/>
              </a:rPr>
              <a:t>Problem-0301</a:t>
            </a:r>
            <a:r>
              <a:rPr lang="bg-BG" sz="2000" b="0" dirty="0" smtClean="0">
                <a:effectLst/>
                <a:hlinkClick r:id="rId2" action="ppaction://hlinkfile"/>
              </a:rPr>
              <a:t>.</a:t>
            </a:r>
            <a:r>
              <a:rPr lang="en-US" sz="2000" b="0" dirty="0" err="1" smtClean="0">
                <a:effectLst/>
                <a:hlinkClick r:id="rId2" action="ppaction://hlinkfile"/>
              </a:rPr>
              <a:t>css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Разполагане на </a:t>
            </a:r>
            <a:r>
              <a:rPr lang="en-US" dirty="0" smtClean="0"/>
              <a:t>CSS </a:t>
            </a:r>
            <a:r>
              <a:rPr lang="bg-BG" dirty="0" smtClean="0"/>
              <a:t>в различни части на </a:t>
            </a:r>
            <a:r>
              <a:rPr lang="en-US" dirty="0" smtClean="0"/>
              <a:t>HTML </a:t>
            </a:r>
            <a:r>
              <a:rPr lang="bg-BG" dirty="0" smtClean="0"/>
              <a:t>страница</a:t>
            </a:r>
          </a:p>
          <a:p>
            <a:pPr lvl="1"/>
            <a:r>
              <a:rPr lang="bg-BG" dirty="0" smtClean="0"/>
              <a:t>Използвайте </a:t>
            </a:r>
            <a:r>
              <a:rPr lang="bg-BG" dirty="0"/>
              <a:t>р</a:t>
            </a:r>
            <a:r>
              <a:rPr lang="bg-BG" dirty="0" smtClean="0"/>
              <a:t>ешението на </a:t>
            </a:r>
            <a:r>
              <a:rPr lang="bg-BG" i="1" dirty="0" smtClean="0">
                <a:hlinkClick r:id="rId2" action="ppaction://hlinkfile"/>
              </a:rPr>
              <a:t>Задача 10 от Упражнение </a:t>
            </a:r>
            <a:r>
              <a:rPr lang="en-US" i="1" dirty="0" smtClean="0">
                <a:hlinkClick r:id="rId2" action="ppaction://hlinkfile"/>
              </a:rPr>
              <a:t>2</a:t>
            </a:r>
            <a:r>
              <a:rPr lang="bg-BG" dirty="0" smtClean="0">
                <a:hlinkClick r:id="rId2" action="ppaction://hlinkfile"/>
              </a:rPr>
              <a:t> </a:t>
            </a:r>
            <a:r>
              <a:rPr lang="bg-BG" dirty="0" smtClean="0"/>
              <a:t>и приложете създадения в </a:t>
            </a:r>
            <a:r>
              <a:rPr lang="bg-BG" i="1" dirty="0" smtClean="0"/>
              <a:t>Задача 01,</a:t>
            </a:r>
            <a:r>
              <a:rPr lang="bg-BG" dirty="0" smtClean="0"/>
              <a:t> от настоящото упражнение, стил като го разположите:</a:t>
            </a:r>
          </a:p>
          <a:p>
            <a:pPr lvl="2"/>
            <a:r>
              <a:rPr lang="ru-RU" dirty="0"/>
              <a:t>Във външен файл, общ за целия </a:t>
            </a:r>
            <a:r>
              <a:rPr lang="ru-RU" dirty="0" smtClean="0"/>
              <a:t>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6" y="194336"/>
            <a:ext cx="6867108" cy="43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Разполагане на </a:t>
            </a:r>
            <a:r>
              <a:rPr lang="en-US" dirty="0" smtClean="0"/>
              <a:t>CSS </a:t>
            </a:r>
            <a:r>
              <a:rPr lang="bg-BG" dirty="0" smtClean="0"/>
              <a:t>в различни части на </a:t>
            </a:r>
            <a:r>
              <a:rPr lang="en-US" dirty="0" smtClean="0"/>
              <a:t>HTML </a:t>
            </a:r>
            <a:r>
              <a:rPr lang="bg-BG" dirty="0" smtClean="0"/>
              <a:t>страница</a:t>
            </a:r>
          </a:p>
          <a:p>
            <a:pPr lvl="1"/>
            <a:r>
              <a:rPr lang="bg-BG" dirty="0" smtClean="0"/>
              <a:t>Модифицирайте Задача 02 и </a:t>
            </a:r>
            <a:r>
              <a:rPr lang="bg-BG" dirty="0"/>
              <a:t>приложете създадения в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i="1" dirty="0" smtClean="0"/>
              <a:t>Задача 01</a:t>
            </a:r>
            <a:r>
              <a:rPr lang="bg-BG" i="1" dirty="0"/>
              <a:t>,</a:t>
            </a:r>
            <a:r>
              <a:rPr lang="bg-BG" dirty="0"/>
              <a:t> от настоящото упражнение, стил като го разположите: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скриптов елемент, общ за цялата </a:t>
            </a:r>
            <a:r>
              <a:rPr lang="ru-RU" dirty="0" smtClean="0"/>
              <a:t>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0" y="209189"/>
            <a:ext cx="6896219" cy="43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Разполагане на </a:t>
            </a:r>
            <a:r>
              <a:rPr lang="en-US" dirty="0" smtClean="0"/>
              <a:t>CSS </a:t>
            </a:r>
            <a:r>
              <a:rPr lang="bg-BG" dirty="0" smtClean="0"/>
              <a:t>в различни части на </a:t>
            </a:r>
            <a:r>
              <a:rPr lang="en-US" dirty="0" smtClean="0"/>
              <a:t>HTML </a:t>
            </a:r>
            <a:r>
              <a:rPr lang="bg-BG" dirty="0" smtClean="0"/>
              <a:t>страница</a:t>
            </a:r>
          </a:p>
          <a:p>
            <a:pPr lvl="1"/>
            <a:r>
              <a:rPr lang="bg-BG" dirty="0"/>
              <a:t>Модифицирайте Задача 02 и приложете създадения в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i="1" dirty="0" smtClean="0"/>
              <a:t>Задача 01</a:t>
            </a:r>
            <a:r>
              <a:rPr lang="bg-BG" i="1" dirty="0"/>
              <a:t>,</a:t>
            </a:r>
            <a:r>
              <a:rPr lang="bg-BG" dirty="0"/>
              <a:t> от настоящото упражнение, стил като го </a:t>
            </a:r>
            <a:r>
              <a:rPr lang="bg-BG" dirty="0" smtClean="0"/>
              <a:t>разположите:</a:t>
            </a:r>
          </a:p>
          <a:p>
            <a:pPr lvl="2"/>
            <a:r>
              <a:rPr lang="ru-RU" dirty="0" smtClean="0"/>
              <a:t>В атрибут към конкретен HTML елемент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8" y="194336"/>
            <a:ext cx="6908184" cy="43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9472</TotalTime>
  <Words>468</Words>
  <Application>Microsoft Office PowerPoint</Application>
  <PresentationFormat>On-screen Show (16:9)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№3</vt:lpstr>
      <vt:lpstr>CSS - разположение</vt:lpstr>
      <vt:lpstr>Задача №01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CSS селектори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Филтри в селекторите</vt:lpstr>
      <vt:lpstr>Задача №10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439</cp:revision>
  <dcterms:created xsi:type="dcterms:W3CDTF">2015-02-10T15:00:35Z</dcterms:created>
  <dcterms:modified xsi:type="dcterms:W3CDTF">2017-10-04T13:20:59Z</dcterms:modified>
</cp:coreProperties>
</file>