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895061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f895061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895061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895061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89506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895061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89506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89506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Lav section, .container, .txtbox1, .txtbox2, .txtbox3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>
                <a:solidFill>
                  <a:srgbClr val="000000"/>
                </a:solidFill>
              </a:rPr>
              <a:t>Layoutøvelser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800">
                <a:solidFill>
                  <a:srgbClr val="595959"/>
                </a:solidFill>
              </a:rPr>
              <a:t>Layout 2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Layouteksempel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81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dirty="0">
                <a:solidFill>
                  <a:srgbClr val="595959"/>
                </a:solidFill>
              </a:rPr>
              <a:t>Denne opgave indeholder 2 dele. 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da" sz="1800" dirty="0">
                <a:solidFill>
                  <a:srgbClr val="595959"/>
                </a:solidFill>
              </a:rPr>
              <a:t>Dit layoutdiagram som billede</a:t>
            </a:r>
            <a:endParaRPr sz="1800" dirty="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da" sz="1800" dirty="0">
                <a:solidFill>
                  <a:srgbClr val="595959"/>
                </a:solidFill>
              </a:rPr>
              <a:t>HTML og CSS ud fra nedenstående wireframe.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800" dirty="0">
                <a:solidFill>
                  <a:srgbClr val="595959"/>
                </a:solidFill>
              </a:rPr>
              <a:t>Med udgangspunkt i den givne wireframe, skal du tegne et layoutdiagram evt. I hånden (find selv på navne til elementerne). 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800" dirty="0">
                <a:solidFill>
                  <a:srgbClr val="595959"/>
                </a:solidFill>
              </a:rPr>
              <a:t>Derefter skal du implementere layoutet i en HTML og en CSS fil. Brug lorem-ipsum tekst. Lav implementationen så boksene fylder siden helt ud - tag dig ikke af marginer og afstande i wireframe-tegningerne.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800" dirty="0">
                <a:solidFill>
                  <a:srgbClr val="595959"/>
                </a:solidFill>
              </a:rPr>
              <a:t>Brug grid og mediaquery, så layoutet kan fungere til både mobil og desktop. 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Fremgangsmåde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 dirty="0"/>
              <a:t>Lav en ny mappe til layoutopgaven: </a:t>
            </a:r>
            <a:br>
              <a:rPr lang="da" dirty="0"/>
            </a:br>
            <a:r>
              <a:rPr lang="da" dirty="0">
                <a:solidFill>
                  <a:srgbClr val="E69138"/>
                </a:solidFill>
              </a:rPr>
              <a:t>kea/02_web/02_html/grid_layout_2</a:t>
            </a:r>
            <a:endParaRPr dirty="0">
              <a:solidFill>
                <a:srgbClr val="E6913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 dirty="0"/>
              <a:t>Lav dit layoutdiagram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 dirty="0"/>
              <a:t>Gem layoutdiagrammet i mappen, enten som et foto af en tegning, eller som et billede fra det program du har lavet layoutdiagrammet i.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 dirty="0"/>
              <a:t>Opret HTML og CSS-filer.  (Brug samme navn til Layoutdiagram, HTML og CSS fil. 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 dirty="0"/>
              <a:t>Indsæt billedet af layoutdiagrammet nederst i din html fil (under det færdige layout, inde i body)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712650" y="1515575"/>
            <a:ext cx="52698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dirty="0"/>
              <a:t>Wireframe 2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200" dirty="0"/>
              <a:t>(Minder om lidt “</a:t>
            </a:r>
            <a:r>
              <a:rPr lang="da-DK" sz="1200" dirty="0"/>
              <a:t>fifth</a:t>
            </a:r>
            <a:r>
              <a:rPr lang="da" sz="1200" dirty="0"/>
              <a:t>” sektionen)</a:t>
            </a:r>
            <a:endParaRPr sz="1200" dirty="0"/>
          </a:p>
        </p:txBody>
      </p:sp>
      <p:sp>
        <p:nvSpPr>
          <p:cNvPr id="74" name="Google Shape;74;p16"/>
          <p:cNvSpPr/>
          <p:nvPr/>
        </p:nvSpPr>
        <p:spPr>
          <a:xfrm>
            <a:off x="2653400" y="2201100"/>
            <a:ext cx="743400" cy="18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45800" y="1515575"/>
            <a:ext cx="2191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520661" y="1791399"/>
            <a:ext cx="1613761" cy="850149"/>
            <a:chOff x="1361869" y="3529743"/>
            <a:chExt cx="1598100" cy="555000"/>
          </a:xfrm>
        </p:grpSpPr>
        <p:sp>
          <p:nvSpPr>
            <p:cNvPr id="77" name="Google Shape;77;p16"/>
            <p:cNvSpPr/>
            <p:nvPr/>
          </p:nvSpPr>
          <p:spPr>
            <a:xfrm>
              <a:off x="1361869" y="3529743"/>
              <a:ext cx="1598100" cy="555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" name="Google Shape;78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6"/>
          <p:cNvSpPr txBox="1"/>
          <p:nvPr/>
        </p:nvSpPr>
        <p:spPr>
          <a:xfrm>
            <a:off x="429125" y="1210775"/>
            <a:ext cx="18129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Mobil udseende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520661" y="2848199"/>
            <a:ext cx="1613761" cy="850149"/>
            <a:chOff x="1361869" y="3529743"/>
            <a:chExt cx="1598100" cy="555000"/>
          </a:xfrm>
        </p:grpSpPr>
        <p:sp>
          <p:nvSpPr>
            <p:cNvPr id="83" name="Google Shape;83;p16"/>
            <p:cNvSpPr/>
            <p:nvPr/>
          </p:nvSpPr>
          <p:spPr>
            <a:xfrm>
              <a:off x="1361869" y="3529743"/>
              <a:ext cx="1598100" cy="555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16"/>
          <p:cNvGrpSpPr/>
          <p:nvPr/>
        </p:nvGrpSpPr>
        <p:grpSpPr>
          <a:xfrm>
            <a:off x="520661" y="3904999"/>
            <a:ext cx="1613761" cy="850149"/>
            <a:chOff x="1361869" y="3529743"/>
            <a:chExt cx="1598100" cy="555000"/>
          </a:xfrm>
        </p:grpSpPr>
        <p:sp>
          <p:nvSpPr>
            <p:cNvPr id="88" name="Google Shape;88;p16"/>
            <p:cNvSpPr/>
            <p:nvPr/>
          </p:nvSpPr>
          <p:spPr>
            <a:xfrm>
              <a:off x="1361869" y="3529743"/>
              <a:ext cx="1598100" cy="555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16"/>
          <p:cNvGrpSpPr/>
          <p:nvPr/>
        </p:nvGrpSpPr>
        <p:grpSpPr>
          <a:xfrm>
            <a:off x="7206454" y="2201099"/>
            <a:ext cx="1450915" cy="2167961"/>
            <a:chOff x="1361875" y="3529750"/>
            <a:chExt cx="1598100" cy="736500"/>
          </a:xfrm>
        </p:grpSpPr>
        <p:sp>
          <p:nvSpPr>
            <p:cNvPr id="93" name="Google Shape;93;p16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" name="Google Shape;94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" name="Google Shape;97;p16"/>
          <p:cNvGrpSpPr/>
          <p:nvPr/>
        </p:nvGrpSpPr>
        <p:grpSpPr>
          <a:xfrm>
            <a:off x="3915779" y="2198324"/>
            <a:ext cx="1450915" cy="2167961"/>
            <a:chOff x="1361875" y="3529750"/>
            <a:chExt cx="1598100" cy="736500"/>
          </a:xfrm>
        </p:grpSpPr>
        <p:sp>
          <p:nvSpPr>
            <p:cNvPr id="98" name="Google Shape;98;p16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" name="Google Shape;102;p16"/>
          <p:cNvGrpSpPr/>
          <p:nvPr/>
        </p:nvGrpSpPr>
        <p:grpSpPr>
          <a:xfrm>
            <a:off x="5555579" y="2198324"/>
            <a:ext cx="1450915" cy="2167961"/>
            <a:chOff x="1361875" y="3529750"/>
            <a:chExt cx="1598100" cy="736500"/>
          </a:xfrm>
        </p:grpSpPr>
        <p:sp>
          <p:nvSpPr>
            <p:cNvPr id="103" name="Google Shape;103;p16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104;p16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" name="Google Shape;107;p16"/>
          <p:cNvSpPr txBox="1"/>
          <p:nvPr/>
        </p:nvSpPr>
        <p:spPr>
          <a:xfrm>
            <a:off x="3871500" y="1210775"/>
            <a:ext cx="29871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Desktop udseende</a:t>
            </a:r>
            <a:endParaRPr/>
          </a:p>
        </p:txBody>
      </p:sp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5BEFF173-4309-4FF5-97BC-1F6A35876290}"/>
              </a:ext>
            </a:extLst>
          </p:cNvPr>
          <p:cNvSpPr txBox="1"/>
          <p:nvPr/>
        </p:nvSpPr>
        <p:spPr>
          <a:xfrm>
            <a:off x="7763386" y="212675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Container: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d</a:t>
            </a:r>
            <a:r>
              <a:rPr lang="en" sz="1200" dirty="0"/>
              <a:t>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grid-template-columns</a:t>
            </a:r>
            <a:endParaRPr sz="1200" dirty="0"/>
          </a:p>
        </p:txBody>
      </p:sp>
      <p:sp>
        <p:nvSpPr>
          <p:cNvPr id="3" name="Google Shape;99;p16">
            <a:extLst>
              <a:ext uri="{FF2B5EF4-FFF2-40B4-BE49-F238E27FC236}">
                <a16:creationId xmlns:a16="http://schemas.microsoft.com/office/drawing/2014/main" id="{9DF896BC-F3C9-4F1D-83E8-32B1293C0D6E}"/>
              </a:ext>
            </a:extLst>
          </p:cNvPr>
          <p:cNvSpPr txBox="1"/>
          <p:nvPr/>
        </p:nvSpPr>
        <p:spPr>
          <a:xfrm>
            <a:off x="6694471" y="27214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img: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width: 100%;</a:t>
            </a:r>
            <a:endParaRPr sz="1200" dirty="0"/>
          </a:p>
        </p:txBody>
      </p:sp>
      <p:sp>
        <p:nvSpPr>
          <p:cNvPr id="4" name="Google Shape;99;p16">
            <a:extLst>
              <a:ext uri="{FF2B5EF4-FFF2-40B4-BE49-F238E27FC236}">
                <a16:creationId xmlns:a16="http://schemas.microsoft.com/office/drawing/2014/main" id="{C83964EF-9980-4857-9790-1E17AF1D3DC4}"/>
              </a:ext>
            </a:extLst>
          </p:cNvPr>
          <p:cNvSpPr txBox="1"/>
          <p:nvPr/>
        </p:nvSpPr>
        <p:spPr>
          <a:xfrm>
            <a:off x="5661877" y="27214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1" dirty="0"/>
              <a:t>Husk: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@media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232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Layouteksempel</vt:lpstr>
      <vt:lpstr>Fremgangsmåde</vt:lpstr>
      <vt:lpstr>Wireframe 2 grid (Minder om lidt “fifth” sektionen)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Mikkel Nielsen</cp:lastModifiedBy>
  <cp:revision>3</cp:revision>
  <dcterms:modified xsi:type="dcterms:W3CDTF">2020-09-09T15:18:15Z</dcterms:modified>
</cp:coreProperties>
</file>