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21E5-6644-48D3-B38E-06D399EB538D}" v="26" dt="2021-02-08T14:31:1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ielsen" userId="aW2HQ6To3ciqmWI8c5Jh3u3ncVRoR3qWLpF5jm4dj10=" providerId="None" clId="Web-{32D421E5-6644-48D3-B38E-06D399EB538D}"/>
    <pc:docChg chg="modSld">
      <pc:chgData name="Mikkel Nielsen" userId="aW2HQ6To3ciqmWI8c5Jh3u3ncVRoR3qWLpF5jm4dj10=" providerId="None" clId="Web-{32D421E5-6644-48D3-B38E-06D399EB538D}" dt="2021-02-08T14:31:12.119" v="25" actId="20577"/>
      <pc:docMkLst>
        <pc:docMk/>
      </pc:docMkLst>
      <pc:sldChg chg="addSp modSp">
        <pc:chgData name="Mikkel Nielsen" userId="aW2HQ6To3ciqmWI8c5Jh3u3ncVRoR3qWLpF5jm4dj10=" providerId="None" clId="Web-{32D421E5-6644-48D3-B38E-06D399EB538D}" dt="2021-02-08T14:31:12.119" v="25" actId="20577"/>
        <pc:sldMkLst>
          <pc:docMk/>
          <pc:sldMk cId="0" sldId="261"/>
        </pc:sldMkLst>
        <pc:spChg chg="mod">
          <ac:chgData name="Mikkel Nielsen" userId="aW2HQ6To3ciqmWI8c5Jh3u3ncVRoR3qWLpF5jm4dj10=" providerId="None" clId="Web-{32D421E5-6644-48D3-B38E-06D399EB538D}" dt="2021-02-08T14:30:30.994" v="11" actId="1076"/>
          <ac:spMkLst>
            <pc:docMk/>
            <pc:sldMk cId="0" sldId="261"/>
            <ac:spMk id="2" creationId="{734312EA-A686-459B-9C0C-CDF5A423E425}"/>
          </ac:spMkLst>
        </pc:spChg>
        <pc:spChg chg="mod">
          <ac:chgData name="Mikkel Nielsen" userId="aW2HQ6To3ciqmWI8c5Jh3u3ncVRoR3qWLpF5jm4dj10=" providerId="None" clId="Web-{32D421E5-6644-48D3-B38E-06D399EB538D}" dt="2021-02-08T14:30:31.009" v="12" actId="1076"/>
          <ac:spMkLst>
            <pc:docMk/>
            <pc:sldMk cId="0" sldId="261"/>
            <ac:spMk id="3" creationId="{84EC9263-2D88-4CB4-B660-C4322D0EE36B}"/>
          </ac:spMkLst>
        </pc:spChg>
        <pc:spChg chg="mod">
          <ac:chgData name="Mikkel Nielsen" userId="aW2HQ6To3ciqmWI8c5Jh3u3ncVRoR3qWLpF5jm4dj10=" providerId="None" clId="Web-{32D421E5-6644-48D3-B38E-06D399EB538D}" dt="2021-02-08T14:30:31.009" v="13" actId="1076"/>
          <ac:spMkLst>
            <pc:docMk/>
            <pc:sldMk cId="0" sldId="261"/>
            <ac:spMk id="4" creationId="{B3C28114-705F-4E48-BE20-E317B77D61A7}"/>
          </ac:spMkLst>
        </pc:spChg>
        <pc:spChg chg="add mod">
          <ac:chgData name="Mikkel Nielsen" userId="aW2HQ6To3ciqmWI8c5Jh3u3ncVRoR3qWLpF5jm4dj10=" providerId="None" clId="Web-{32D421E5-6644-48D3-B38E-06D399EB538D}" dt="2021-02-08T14:31:12.119" v="25" actId="20577"/>
          <ac:spMkLst>
            <pc:docMk/>
            <pc:sldMk cId="0" sldId="261"/>
            <ac:spMk id="40" creationId="{F4E3D84B-2831-4654-95BF-6AAB7F26D2BB}"/>
          </ac:spMkLst>
        </pc:spChg>
        <pc:grpChg chg="mod">
          <ac:chgData name="Mikkel Nielsen" userId="aW2HQ6To3ciqmWI8c5Jh3u3ncVRoR3qWLpF5jm4dj10=" providerId="None" clId="Web-{32D421E5-6644-48D3-B38E-06D399EB538D}" dt="2021-02-08T14:28:48.493" v="8" actId="1076"/>
          <ac:grpSpMkLst>
            <pc:docMk/>
            <pc:sldMk cId="0" sldId="261"/>
            <ac:grpSpMk id="163" creationId="{00000000-0000-0000-0000-000000000000}"/>
          </ac:grpSpMkLst>
        </pc:grpChg>
        <pc:grpChg chg="mod">
          <ac:chgData name="Mikkel Nielsen" userId="aW2HQ6To3ciqmWI8c5Jh3u3ncVRoR3qWLpF5jm4dj10=" providerId="None" clId="Web-{32D421E5-6644-48D3-B38E-06D399EB538D}" dt="2021-02-08T14:28:44.430" v="7" actId="1076"/>
          <ac:grpSpMkLst>
            <pc:docMk/>
            <pc:sldMk cId="0" sldId="261"/>
            <ac:grpSpMk id="167" creationId="{00000000-0000-0000-0000-000000000000}"/>
          </ac:grpSpMkLst>
        </pc:grpChg>
        <pc:grpChg chg="mod">
          <ac:chgData name="Mikkel Nielsen" userId="aW2HQ6To3ciqmWI8c5Jh3u3ncVRoR3qWLpF5jm4dj10=" providerId="None" clId="Web-{32D421E5-6644-48D3-B38E-06D399EB538D}" dt="2021-02-08T14:28:59.618" v="10" actId="14100"/>
          <ac:grpSpMkLst>
            <pc:docMk/>
            <pc:sldMk cId="0" sldId="261"/>
            <ac:grpSpMk id="17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d70c483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d70c483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d70c483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d70c483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46b19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46b191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46b191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46b191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Layoutøvelser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7900" y="2483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Layout 4</a:t>
            </a:r>
            <a:endParaRPr sz="2800" dirty="0">
              <a:solidFill>
                <a:srgbClr val="595959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25843" y="3669609"/>
            <a:ext cx="2901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3"/>
          <p:cNvSpPr txBox="1"/>
          <p:nvPr/>
        </p:nvSpPr>
        <p:spPr>
          <a:xfrm>
            <a:off x="3493632" y="3450525"/>
            <a:ext cx="33423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 - indstillinger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Layouteksempel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1152475"/>
            <a:ext cx="8520600" cy="381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Lav HTML og CSS ud fra nedenstående wireframes og layoutdiagrammer.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Brug lorem-ipsum tekst og placeholder-billeder. Lav implementationen så boksene fylder siden helt ud - tag dig ikke af marginer og afstande i wireframe-tegningerne.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Brug grid og mediaquery, så layoutet kan fungere til både mobil og desktop. </a:t>
            </a: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Fremgangsmåde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 dirty="0">
                <a:solidFill>
                  <a:srgbClr val="595959"/>
                </a:solidFill>
              </a:rPr>
              <a:t>Lav en mappe til layoutøvelserne</a:t>
            </a:r>
            <a:br>
              <a:rPr lang="en" sz="1800" dirty="0">
                <a:solidFill>
                  <a:srgbClr val="595959"/>
                </a:solidFill>
              </a:rPr>
            </a:br>
            <a:r>
              <a:rPr lang="en" sz="1800" dirty="0">
                <a:solidFill>
                  <a:srgbClr val="E69138"/>
                </a:solidFill>
              </a:rPr>
              <a:t>kea/02_web/02_html/grid_layout_4</a:t>
            </a:r>
            <a:endParaRPr sz="1800" dirty="0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da-DK" sz="1800" dirty="0">
                <a:solidFill>
                  <a:srgbClr val="595959"/>
                </a:solidFill>
              </a:rPr>
              <a:t>Opret HTML og CSS-filer. (Vælg selv navn til HTML, CSS fil. Billederne må i kalde hvad i vil)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 4 </a:t>
            </a:r>
            <a:r>
              <a:rPr lang="da-DK" dirty="0"/>
              <a:t>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(Minder om “fourth” sektionen)</a:t>
            </a:r>
            <a:endParaRPr sz="1200" dirty="0"/>
          </a:p>
        </p:txBody>
      </p:sp>
      <p:sp>
        <p:nvSpPr>
          <p:cNvPr id="162" name="Google Shape;162;p18"/>
          <p:cNvSpPr/>
          <p:nvPr/>
        </p:nvSpPr>
        <p:spPr>
          <a:xfrm>
            <a:off x="3540400" y="1508175"/>
            <a:ext cx="54135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4984986" y="2597186"/>
            <a:ext cx="1149730" cy="1386238"/>
            <a:chOff x="3055244" y="1341203"/>
            <a:chExt cx="1584305" cy="1611905"/>
          </a:xfrm>
        </p:grpSpPr>
        <p:sp>
          <p:nvSpPr>
            <p:cNvPr id="164" name="Google Shape;164;p18"/>
            <p:cNvSpPr/>
            <p:nvPr/>
          </p:nvSpPr>
          <p:spPr>
            <a:xfrm>
              <a:off x="3055244" y="1341203"/>
              <a:ext cx="1584300" cy="16119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>
              <a:off x="3055250" y="1341208"/>
              <a:ext cx="1584300" cy="161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 flipH="1">
              <a:off x="3055250" y="1341233"/>
              <a:ext cx="1584300" cy="159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18"/>
          <p:cNvGrpSpPr/>
          <p:nvPr/>
        </p:nvGrpSpPr>
        <p:grpSpPr>
          <a:xfrm>
            <a:off x="3757089" y="2585694"/>
            <a:ext cx="1129526" cy="1398540"/>
            <a:chOff x="4051606" y="3634385"/>
            <a:chExt cx="1000200" cy="736500"/>
          </a:xfrm>
        </p:grpSpPr>
        <p:sp>
          <p:nvSpPr>
            <p:cNvPr id="168" name="Google Shape;168;p18"/>
            <p:cNvSpPr/>
            <p:nvPr/>
          </p:nvSpPr>
          <p:spPr>
            <a:xfrm>
              <a:off x="4051606" y="3634385"/>
              <a:ext cx="10002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9" name="Google Shape;169;p18"/>
            <p:cNvCxnSpPr/>
            <p:nvPr/>
          </p:nvCxnSpPr>
          <p:spPr>
            <a:xfrm>
              <a:off x="4169037" y="3884510"/>
              <a:ext cx="76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4169037" y="4036910"/>
              <a:ext cx="76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4169037" y="4189310"/>
              <a:ext cx="76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18"/>
          <p:cNvGrpSpPr/>
          <p:nvPr/>
        </p:nvGrpSpPr>
        <p:grpSpPr>
          <a:xfrm>
            <a:off x="6295854" y="2587103"/>
            <a:ext cx="2545536" cy="1417100"/>
            <a:chOff x="1361875" y="3529750"/>
            <a:chExt cx="1598100" cy="736500"/>
          </a:xfrm>
        </p:grpSpPr>
        <p:sp>
          <p:nvSpPr>
            <p:cNvPr id="173" name="Google Shape;173;p18"/>
            <p:cNvSpPr/>
            <p:nvPr/>
          </p:nvSpPr>
          <p:spPr>
            <a:xfrm>
              <a:off x="1361875" y="3529750"/>
              <a:ext cx="15981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18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7" name="Google Shape;177;p18"/>
          <p:cNvSpPr/>
          <p:nvPr/>
        </p:nvSpPr>
        <p:spPr>
          <a:xfrm>
            <a:off x="2626675" y="2060825"/>
            <a:ext cx="743400" cy="186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64850" y="1508175"/>
            <a:ext cx="21915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379848" y="1818646"/>
            <a:ext cx="864412" cy="651508"/>
            <a:chOff x="1361875" y="3529750"/>
            <a:chExt cx="1598100" cy="736500"/>
          </a:xfrm>
        </p:grpSpPr>
        <p:sp>
          <p:nvSpPr>
            <p:cNvPr id="180" name="Google Shape;180;p18"/>
            <p:cNvSpPr/>
            <p:nvPr/>
          </p:nvSpPr>
          <p:spPr>
            <a:xfrm>
              <a:off x="1361875" y="3529750"/>
              <a:ext cx="15981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18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8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4" name="Google Shape;184;p18"/>
          <p:cNvGrpSpPr/>
          <p:nvPr/>
        </p:nvGrpSpPr>
        <p:grpSpPr>
          <a:xfrm>
            <a:off x="463650" y="1816822"/>
            <a:ext cx="799689" cy="655151"/>
            <a:chOff x="1361892" y="873547"/>
            <a:chExt cx="1598100" cy="2489174"/>
          </a:xfrm>
        </p:grpSpPr>
        <p:sp>
          <p:nvSpPr>
            <p:cNvPr id="185" name="Google Shape;185;p18"/>
            <p:cNvSpPr/>
            <p:nvPr/>
          </p:nvSpPr>
          <p:spPr>
            <a:xfrm>
              <a:off x="1361892" y="873547"/>
              <a:ext cx="1584300" cy="24753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1361892" y="887421"/>
              <a:ext cx="1598100" cy="247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 rot="10800000" flipH="1">
              <a:off x="1361892" y="887486"/>
              <a:ext cx="1598100" cy="2454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" name="Google Shape;188;p18"/>
          <p:cNvGrpSpPr/>
          <p:nvPr/>
        </p:nvGrpSpPr>
        <p:grpSpPr>
          <a:xfrm>
            <a:off x="470288" y="2657553"/>
            <a:ext cx="1780603" cy="2021251"/>
            <a:chOff x="1361875" y="3529750"/>
            <a:chExt cx="1598100" cy="736500"/>
          </a:xfrm>
        </p:grpSpPr>
        <p:sp>
          <p:nvSpPr>
            <p:cNvPr id="189" name="Google Shape;189;p18"/>
            <p:cNvSpPr/>
            <p:nvPr/>
          </p:nvSpPr>
          <p:spPr>
            <a:xfrm>
              <a:off x="1361875" y="3529750"/>
              <a:ext cx="1598100" cy="7365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0" name="Google Shape;190;p18"/>
            <p:cNvCxnSpPr/>
            <p:nvPr/>
          </p:nvCxnSpPr>
          <p:spPr>
            <a:xfrm>
              <a:off x="1549525" y="37798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549525" y="39322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549525" y="4084675"/>
              <a:ext cx="122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3" name="Google Shape;193;p18"/>
          <p:cNvSpPr txBox="1"/>
          <p:nvPr/>
        </p:nvSpPr>
        <p:spPr>
          <a:xfrm>
            <a:off x="6314800" y="376850"/>
            <a:ext cx="2517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448175" y="1203375"/>
            <a:ext cx="18945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 udseende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3727775" y="1162225"/>
            <a:ext cx="29871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udseende</a:t>
            </a:r>
            <a:endParaRPr/>
          </a:p>
        </p:txBody>
      </p:sp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734312EA-A686-459B-9C0C-CDF5A423E425}"/>
              </a:ext>
            </a:extLst>
          </p:cNvPr>
          <p:cNvSpPr txBox="1"/>
          <p:nvPr/>
        </p:nvSpPr>
        <p:spPr>
          <a:xfrm>
            <a:off x="5867906" y="269406"/>
            <a:ext cx="1837818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parent: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d</a:t>
            </a:r>
            <a:r>
              <a:rPr lang="en" sz="1200" dirty="0"/>
              <a:t>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grid-template-columns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a-DK" sz="1200" dirty="0"/>
          </a:p>
        </p:txBody>
      </p:sp>
      <p:sp>
        <p:nvSpPr>
          <p:cNvPr id="3" name="Google Shape;99;p16">
            <a:extLst>
              <a:ext uri="{FF2B5EF4-FFF2-40B4-BE49-F238E27FC236}">
                <a16:creationId xmlns:a16="http://schemas.microsoft.com/office/drawing/2014/main" id="{84EC9263-2D88-4CB4-B660-C4322D0EE36B}"/>
              </a:ext>
            </a:extLst>
          </p:cNvPr>
          <p:cNvSpPr txBox="1"/>
          <p:nvPr/>
        </p:nvSpPr>
        <p:spPr>
          <a:xfrm>
            <a:off x="4858581" y="303823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img: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width: 100%;</a:t>
            </a:r>
            <a:endParaRPr sz="1200" dirty="0"/>
          </a:p>
        </p:txBody>
      </p:sp>
      <p:sp>
        <p:nvSpPr>
          <p:cNvPr id="4" name="Google Shape;99;p16">
            <a:extLst>
              <a:ext uri="{FF2B5EF4-FFF2-40B4-BE49-F238E27FC236}">
                <a16:creationId xmlns:a16="http://schemas.microsoft.com/office/drawing/2014/main" id="{B3C28114-705F-4E48-BE20-E317B77D61A7}"/>
              </a:ext>
            </a:extLst>
          </p:cNvPr>
          <p:cNvSpPr txBox="1"/>
          <p:nvPr/>
        </p:nvSpPr>
        <p:spPr>
          <a:xfrm>
            <a:off x="3509287" y="288606"/>
            <a:ext cx="1528476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1" dirty="0"/>
              <a:t>Husk: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@media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(måske ikke på alt)</a:t>
            </a:r>
            <a:endParaRPr sz="1200" dirty="0"/>
          </a:p>
        </p:txBody>
      </p:sp>
      <p:sp>
        <p:nvSpPr>
          <p:cNvPr id="40" name="Google Shape;99;p16">
            <a:extLst>
              <a:ext uri="{FF2B5EF4-FFF2-40B4-BE49-F238E27FC236}">
                <a16:creationId xmlns:a16="http://schemas.microsoft.com/office/drawing/2014/main" id="{F4E3D84B-2831-4654-95BF-6AAB7F26D2BB}"/>
              </a:ext>
            </a:extLst>
          </p:cNvPr>
          <p:cNvSpPr txBox="1"/>
          <p:nvPr/>
        </p:nvSpPr>
        <p:spPr>
          <a:xfrm>
            <a:off x="7539824" y="303823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child: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order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>
            <a:off x="541275" y="1232550"/>
            <a:ext cx="8291100" cy="261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.container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670200" y="1586800"/>
            <a:ext cx="4077600" cy="2056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>
                <a:solidFill>
                  <a:schemeClr val="dk1"/>
                </a:solidFill>
              </a:rPr>
              <a:t>column_left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80850" y="2091775"/>
            <a:ext cx="1795500" cy="1390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.image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4987075" y="1517675"/>
            <a:ext cx="3715200" cy="22059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.column_right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732775" y="2091750"/>
            <a:ext cx="1795500" cy="1390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r>
              <a:rPr lang="en" dirty="0">
                <a:solidFill>
                  <a:schemeClr val="dk1"/>
                </a:solidFill>
              </a:rPr>
              <a:t>txt</a:t>
            </a:r>
            <a:endParaRPr dirty="0"/>
          </a:p>
        </p:txBody>
      </p:sp>
      <p:sp>
        <p:nvSpPr>
          <p:cNvPr id="205" name="Google Shape;205;p19"/>
          <p:cNvSpPr/>
          <p:nvPr/>
        </p:nvSpPr>
        <p:spPr>
          <a:xfrm>
            <a:off x="323925" y="879275"/>
            <a:ext cx="8628300" cy="326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section#layout_4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Skærmshow (16:9)</PresentationFormat>
  <Paragraphs>29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6" baseType="lpstr">
      <vt:lpstr>Simple Light</vt:lpstr>
      <vt:lpstr>PowerPoint-præsentation</vt:lpstr>
      <vt:lpstr>Layouteksempel</vt:lpstr>
      <vt:lpstr>Fremgangsmåde</vt:lpstr>
      <vt:lpstr>Wireframe 4 grid (Minder om “fourth” sektionen)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Mikkel Nielsen</cp:lastModifiedBy>
  <cp:revision>17</cp:revision>
  <dcterms:modified xsi:type="dcterms:W3CDTF">2021-02-08T14:31:12Z</dcterms:modified>
</cp:coreProperties>
</file>