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FCE186-43A1-4D47-A2EE-2FBB743C2535}" v="6" dt="2021-02-08T14:35:23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Nielsen" userId="aW2HQ6To3ciqmWI8c5Jh3u3ncVRoR3qWLpF5jm4dj10=" providerId="None" clId="Web-{F0FCE186-43A1-4D47-A2EE-2FBB743C2535}"/>
    <pc:docChg chg="modSld">
      <pc:chgData name="Mikkel Nielsen" userId="aW2HQ6To3ciqmWI8c5Jh3u3ncVRoR3qWLpF5jm4dj10=" providerId="None" clId="Web-{F0FCE186-43A1-4D47-A2EE-2FBB743C2535}" dt="2021-02-08T14:35:22.730" v="4" actId="20577"/>
      <pc:docMkLst>
        <pc:docMk/>
      </pc:docMkLst>
      <pc:sldChg chg="modSp">
        <pc:chgData name="Mikkel Nielsen" userId="aW2HQ6To3ciqmWI8c5Jh3u3ncVRoR3qWLpF5jm4dj10=" providerId="None" clId="Web-{F0FCE186-43A1-4D47-A2EE-2FBB743C2535}" dt="2021-02-08T14:35:22.730" v="4" actId="20577"/>
        <pc:sldMkLst>
          <pc:docMk/>
          <pc:sldMk cId="0" sldId="261"/>
        </pc:sldMkLst>
        <pc:spChg chg="mod">
          <ac:chgData name="Mikkel Nielsen" userId="aW2HQ6To3ciqmWI8c5Jh3u3ncVRoR3qWLpF5jm4dj10=" providerId="None" clId="Web-{F0FCE186-43A1-4D47-A2EE-2FBB743C2535}" dt="2021-02-08T14:35:22.730" v="4" actId="20577"/>
          <ac:spMkLst>
            <pc:docMk/>
            <pc:sldMk cId="0" sldId="261"/>
            <ac:spMk id="5" creationId="{F0439C05-DA71-470F-9A92-EBA0F36D31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d70c483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d70c483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d70c4838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d70c4838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46b191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46b191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46b191a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46b191a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Layoutøvelser 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87900" y="2483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95959"/>
                </a:solidFill>
              </a:rPr>
              <a:t>Layout 5</a:t>
            </a:r>
            <a:endParaRPr sz="2800" dirty="0">
              <a:solidFill>
                <a:srgbClr val="595959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425843" y="3669609"/>
            <a:ext cx="29010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3"/>
          <p:cNvSpPr txBox="1"/>
          <p:nvPr/>
        </p:nvSpPr>
        <p:spPr>
          <a:xfrm>
            <a:off x="3493632" y="3450525"/>
            <a:ext cx="33423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Grid - indstillinger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Layouteksempel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11700" y="1152475"/>
            <a:ext cx="8520600" cy="381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95959"/>
                </a:solidFill>
              </a:rPr>
              <a:t>Lav HTML og CSS ud fra nedenstående wireframes og layoutdiagrammer.</a:t>
            </a: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95959"/>
                </a:solidFill>
              </a:rPr>
              <a:t>Brug lorem-ipsum tekst og placeholder-billeder. Lav implementationen så boksene fylder siden helt ud - tag dig ikke af marginer og afstande i wireframe-tegningerne.</a:t>
            </a: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595959"/>
                </a:solidFill>
              </a:rPr>
              <a:t>Brug grid og mediaquery, så layoutet kan fungere til både mobil og desktop. </a:t>
            </a:r>
            <a:endParaRPr sz="18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Fremgangsmåde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" sz="1800" dirty="0">
                <a:solidFill>
                  <a:srgbClr val="595959"/>
                </a:solidFill>
              </a:rPr>
              <a:t>Lav en mappe til layoutøvelserne</a:t>
            </a:r>
            <a:br>
              <a:rPr lang="en" sz="1800" dirty="0">
                <a:solidFill>
                  <a:srgbClr val="595959"/>
                </a:solidFill>
              </a:rPr>
            </a:br>
            <a:r>
              <a:rPr lang="en" sz="1800" dirty="0">
                <a:solidFill>
                  <a:srgbClr val="E69138"/>
                </a:solidFill>
              </a:rPr>
              <a:t>kea/02_web/02_html/grid_layout_5</a:t>
            </a:r>
            <a:endParaRPr sz="1800" dirty="0">
              <a:solidFill>
                <a:srgbClr val="E69138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da-DK" sz="1800" dirty="0">
                <a:solidFill>
                  <a:srgbClr val="595959"/>
                </a:solidFill>
              </a:rPr>
              <a:t>Opret HTML og CSS-filer. (Vælg selv navn til HTML, CSS fil. Billederne må i kalde hvad i vil)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Wireframe 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(Minder om “sixth” sektionen)</a:t>
            </a:r>
            <a:endParaRPr sz="1200" dirty="0"/>
          </a:p>
        </p:txBody>
      </p:sp>
      <p:sp>
        <p:nvSpPr>
          <p:cNvPr id="162" name="Google Shape;162;p18"/>
          <p:cNvSpPr/>
          <p:nvPr/>
        </p:nvSpPr>
        <p:spPr>
          <a:xfrm>
            <a:off x="3540400" y="1522623"/>
            <a:ext cx="5413500" cy="336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3662594" y="1809016"/>
            <a:ext cx="2446420" cy="2360371"/>
            <a:chOff x="3055244" y="1341203"/>
            <a:chExt cx="1584305" cy="1611905"/>
          </a:xfrm>
        </p:grpSpPr>
        <p:sp>
          <p:nvSpPr>
            <p:cNvPr id="164" name="Google Shape;164;p18"/>
            <p:cNvSpPr/>
            <p:nvPr/>
          </p:nvSpPr>
          <p:spPr>
            <a:xfrm>
              <a:off x="3055244" y="1341203"/>
              <a:ext cx="1584300" cy="16119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" name="Google Shape;165;p18"/>
            <p:cNvCxnSpPr/>
            <p:nvPr/>
          </p:nvCxnSpPr>
          <p:spPr>
            <a:xfrm>
              <a:off x="3055250" y="1341208"/>
              <a:ext cx="1584300" cy="1611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8"/>
            <p:cNvCxnSpPr/>
            <p:nvPr/>
          </p:nvCxnSpPr>
          <p:spPr>
            <a:xfrm rot="10800000" flipH="1">
              <a:off x="3055250" y="1341233"/>
              <a:ext cx="1584300" cy="1598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7" name="Google Shape;177;p18"/>
          <p:cNvSpPr/>
          <p:nvPr/>
        </p:nvSpPr>
        <p:spPr>
          <a:xfrm>
            <a:off x="2626675" y="2060825"/>
            <a:ext cx="743400" cy="186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264850" y="1508175"/>
            <a:ext cx="2191500" cy="336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8"/>
          <p:cNvGrpSpPr/>
          <p:nvPr/>
        </p:nvGrpSpPr>
        <p:grpSpPr>
          <a:xfrm>
            <a:off x="463650" y="1706004"/>
            <a:ext cx="1795054" cy="687542"/>
            <a:chOff x="1361892" y="873547"/>
            <a:chExt cx="1598100" cy="2489174"/>
          </a:xfrm>
        </p:grpSpPr>
        <p:sp>
          <p:nvSpPr>
            <p:cNvPr id="185" name="Google Shape;185;p18"/>
            <p:cNvSpPr/>
            <p:nvPr/>
          </p:nvSpPr>
          <p:spPr>
            <a:xfrm>
              <a:off x="1361892" y="873547"/>
              <a:ext cx="1584300" cy="24753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" name="Google Shape;186;p18"/>
            <p:cNvCxnSpPr/>
            <p:nvPr/>
          </p:nvCxnSpPr>
          <p:spPr>
            <a:xfrm>
              <a:off x="1361892" y="887421"/>
              <a:ext cx="1598100" cy="2475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8"/>
            <p:cNvCxnSpPr/>
            <p:nvPr/>
          </p:nvCxnSpPr>
          <p:spPr>
            <a:xfrm rot="10800000" flipH="1">
              <a:off x="1361892" y="887486"/>
              <a:ext cx="1598100" cy="2454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4" name="Google Shape;194;p18"/>
          <p:cNvSpPr txBox="1"/>
          <p:nvPr/>
        </p:nvSpPr>
        <p:spPr>
          <a:xfrm>
            <a:off x="448175" y="1203375"/>
            <a:ext cx="18945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 udseende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3727775" y="1162225"/>
            <a:ext cx="29871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udseende</a:t>
            </a:r>
            <a:endParaRPr/>
          </a:p>
        </p:txBody>
      </p:sp>
      <p:sp>
        <p:nvSpPr>
          <p:cNvPr id="3" name="Google Shape;99;p16">
            <a:extLst>
              <a:ext uri="{FF2B5EF4-FFF2-40B4-BE49-F238E27FC236}">
                <a16:creationId xmlns:a16="http://schemas.microsoft.com/office/drawing/2014/main" id="{84EC9263-2D88-4CB4-B660-C4322D0EE36B}"/>
              </a:ext>
            </a:extLst>
          </p:cNvPr>
          <p:cNvSpPr txBox="1"/>
          <p:nvPr/>
        </p:nvSpPr>
        <p:spPr>
          <a:xfrm>
            <a:off x="5081944" y="264293"/>
            <a:ext cx="13647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img: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dirty="0"/>
              <a:t>d</a:t>
            </a:r>
            <a:r>
              <a:rPr lang="en" sz="1200" dirty="0"/>
              <a:t>isplay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/>
              <a:t>object-fit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/>
              <a:t>height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/>
              <a:t>width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" name="Google Shape;99;p16">
            <a:extLst>
              <a:ext uri="{FF2B5EF4-FFF2-40B4-BE49-F238E27FC236}">
                <a16:creationId xmlns:a16="http://schemas.microsoft.com/office/drawing/2014/main" id="{B3C28114-705F-4E48-BE20-E317B77D61A7}"/>
              </a:ext>
            </a:extLst>
          </p:cNvPr>
          <p:cNvSpPr txBox="1"/>
          <p:nvPr/>
        </p:nvSpPr>
        <p:spPr>
          <a:xfrm>
            <a:off x="4358161" y="259880"/>
            <a:ext cx="1528476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1" dirty="0"/>
              <a:t>Husk: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dirty="0"/>
              <a:t>@media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48" name="Google Shape;163;p18">
            <a:extLst>
              <a:ext uri="{FF2B5EF4-FFF2-40B4-BE49-F238E27FC236}">
                <a16:creationId xmlns:a16="http://schemas.microsoft.com/office/drawing/2014/main" id="{FD18C1DF-C5CF-4B96-A528-571DD93350DC}"/>
              </a:ext>
            </a:extLst>
          </p:cNvPr>
          <p:cNvGrpSpPr/>
          <p:nvPr/>
        </p:nvGrpSpPr>
        <p:grpSpPr>
          <a:xfrm>
            <a:off x="7572309" y="1791013"/>
            <a:ext cx="1108041" cy="1033115"/>
            <a:chOff x="3055244" y="1341203"/>
            <a:chExt cx="1584305" cy="1611905"/>
          </a:xfrm>
        </p:grpSpPr>
        <p:sp>
          <p:nvSpPr>
            <p:cNvPr id="49" name="Google Shape;164;p18">
              <a:extLst>
                <a:ext uri="{FF2B5EF4-FFF2-40B4-BE49-F238E27FC236}">
                  <a16:creationId xmlns:a16="http://schemas.microsoft.com/office/drawing/2014/main" id="{AE5A9881-004C-4221-B184-2A21F4460B30}"/>
                </a:ext>
              </a:extLst>
            </p:cNvPr>
            <p:cNvSpPr/>
            <p:nvPr/>
          </p:nvSpPr>
          <p:spPr>
            <a:xfrm>
              <a:off x="3055244" y="1341203"/>
              <a:ext cx="1584300" cy="16119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" name="Google Shape;165;p18">
              <a:extLst>
                <a:ext uri="{FF2B5EF4-FFF2-40B4-BE49-F238E27FC236}">
                  <a16:creationId xmlns:a16="http://schemas.microsoft.com/office/drawing/2014/main" id="{F099E912-6BB3-46B8-94E0-7429C726B4B3}"/>
                </a:ext>
              </a:extLst>
            </p:cNvPr>
            <p:cNvCxnSpPr/>
            <p:nvPr/>
          </p:nvCxnSpPr>
          <p:spPr>
            <a:xfrm>
              <a:off x="3055250" y="1341208"/>
              <a:ext cx="1584300" cy="1611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166;p18">
              <a:extLst>
                <a:ext uri="{FF2B5EF4-FFF2-40B4-BE49-F238E27FC236}">
                  <a16:creationId xmlns:a16="http://schemas.microsoft.com/office/drawing/2014/main" id="{B20064A9-C702-4D4C-BBD7-62D24F753F09}"/>
                </a:ext>
              </a:extLst>
            </p:cNvPr>
            <p:cNvCxnSpPr/>
            <p:nvPr/>
          </p:nvCxnSpPr>
          <p:spPr>
            <a:xfrm rot="10800000" flipH="1">
              <a:off x="3055250" y="1341233"/>
              <a:ext cx="1584300" cy="1598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" name="Google Shape;163;p18">
            <a:extLst>
              <a:ext uri="{FF2B5EF4-FFF2-40B4-BE49-F238E27FC236}">
                <a16:creationId xmlns:a16="http://schemas.microsoft.com/office/drawing/2014/main" id="{698D4980-7C51-4AD0-8789-0D2298635B5F}"/>
              </a:ext>
            </a:extLst>
          </p:cNvPr>
          <p:cNvGrpSpPr/>
          <p:nvPr/>
        </p:nvGrpSpPr>
        <p:grpSpPr>
          <a:xfrm>
            <a:off x="6289249" y="2957530"/>
            <a:ext cx="2391098" cy="1191688"/>
            <a:chOff x="3055244" y="1341203"/>
            <a:chExt cx="1584305" cy="1611905"/>
          </a:xfrm>
        </p:grpSpPr>
        <p:sp>
          <p:nvSpPr>
            <p:cNvPr id="57" name="Google Shape;164;p18">
              <a:extLst>
                <a:ext uri="{FF2B5EF4-FFF2-40B4-BE49-F238E27FC236}">
                  <a16:creationId xmlns:a16="http://schemas.microsoft.com/office/drawing/2014/main" id="{0ABA1CDC-5C7A-492E-9D1A-2795E892F60F}"/>
                </a:ext>
              </a:extLst>
            </p:cNvPr>
            <p:cNvSpPr/>
            <p:nvPr/>
          </p:nvSpPr>
          <p:spPr>
            <a:xfrm>
              <a:off x="3055244" y="1341203"/>
              <a:ext cx="1584300" cy="16119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" name="Google Shape;165;p18">
              <a:extLst>
                <a:ext uri="{FF2B5EF4-FFF2-40B4-BE49-F238E27FC236}">
                  <a16:creationId xmlns:a16="http://schemas.microsoft.com/office/drawing/2014/main" id="{644D974C-882E-490B-84E5-E09188174F27}"/>
                </a:ext>
              </a:extLst>
            </p:cNvPr>
            <p:cNvCxnSpPr/>
            <p:nvPr/>
          </p:nvCxnSpPr>
          <p:spPr>
            <a:xfrm>
              <a:off x="3055250" y="1341208"/>
              <a:ext cx="1584300" cy="1611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166;p18">
              <a:extLst>
                <a:ext uri="{FF2B5EF4-FFF2-40B4-BE49-F238E27FC236}">
                  <a16:creationId xmlns:a16="http://schemas.microsoft.com/office/drawing/2014/main" id="{B4F59147-65FC-4031-A2BB-2681F700C8EF}"/>
                </a:ext>
              </a:extLst>
            </p:cNvPr>
            <p:cNvCxnSpPr/>
            <p:nvPr/>
          </p:nvCxnSpPr>
          <p:spPr>
            <a:xfrm rot="10800000" flipH="1">
              <a:off x="3055250" y="1341233"/>
              <a:ext cx="1584300" cy="1598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" name="Google Shape;163;p18">
            <a:extLst>
              <a:ext uri="{FF2B5EF4-FFF2-40B4-BE49-F238E27FC236}">
                <a16:creationId xmlns:a16="http://schemas.microsoft.com/office/drawing/2014/main" id="{A894452A-379A-4A46-8B1C-12E1455E60FC}"/>
              </a:ext>
            </a:extLst>
          </p:cNvPr>
          <p:cNvGrpSpPr/>
          <p:nvPr/>
        </p:nvGrpSpPr>
        <p:grpSpPr>
          <a:xfrm>
            <a:off x="6275425" y="1799842"/>
            <a:ext cx="1108041" cy="1033115"/>
            <a:chOff x="3055244" y="1341203"/>
            <a:chExt cx="1584305" cy="1611905"/>
          </a:xfrm>
        </p:grpSpPr>
        <p:sp>
          <p:nvSpPr>
            <p:cNvPr id="61" name="Google Shape;164;p18">
              <a:extLst>
                <a:ext uri="{FF2B5EF4-FFF2-40B4-BE49-F238E27FC236}">
                  <a16:creationId xmlns:a16="http://schemas.microsoft.com/office/drawing/2014/main" id="{A2501CB3-3999-415A-8D8F-33167C12E373}"/>
                </a:ext>
              </a:extLst>
            </p:cNvPr>
            <p:cNvSpPr/>
            <p:nvPr/>
          </p:nvSpPr>
          <p:spPr>
            <a:xfrm>
              <a:off x="3055244" y="1341203"/>
              <a:ext cx="1584300" cy="16119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165;p18">
              <a:extLst>
                <a:ext uri="{FF2B5EF4-FFF2-40B4-BE49-F238E27FC236}">
                  <a16:creationId xmlns:a16="http://schemas.microsoft.com/office/drawing/2014/main" id="{D85245C6-8D96-42EE-B9E1-2E6A4BCFAE26}"/>
                </a:ext>
              </a:extLst>
            </p:cNvPr>
            <p:cNvCxnSpPr/>
            <p:nvPr/>
          </p:nvCxnSpPr>
          <p:spPr>
            <a:xfrm>
              <a:off x="3055250" y="1341208"/>
              <a:ext cx="1584300" cy="16119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166;p18">
              <a:extLst>
                <a:ext uri="{FF2B5EF4-FFF2-40B4-BE49-F238E27FC236}">
                  <a16:creationId xmlns:a16="http://schemas.microsoft.com/office/drawing/2014/main" id="{DBC361B2-5B8F-4FE1-8F84-45526CCE63E9}"/>
                </a:ext>
              </a:extLst>
            </p:cNvPr>
            <p:cNvCxnSpPr/>
            <p:nvPr/>
          </p:nvCxnSpPr>
          <p:spPr>
            <a:xfrm rot="10800000" flipH="1">
              <a:off x="3055250" y="1341233"/>
              <a:ext cx="1584300" cy="1598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" name="Google Shape;184;p18">
            <a:extLst>
              <a:ext uri="{FF2B5EF4-FFF2-40B4-BE49-F238E27FC236}">
                <a16:creationId xmlns:a16="http://schemas.microsoft.com/office/drawing/2014/main" id="{768E1C29-C32D-44F8-921D-A22EDDDB4196}"/>
              </a:ext>
            </a:extLst>
          </p:cNvPr>
          <p:cNvGrpSpPr/>
          <p:nvPr/>
        </p:nvGrpSpPr>
        <p:grpSpPr>
          <a:xfrm>
            <a:off x="466926" y="2501462"/>
            <a:ext cx="1795054" cy="687542"/>
            <a:chOff x="1361892" y="873547"/>
            <a:chExt cx="1598100" cy="2489174"/>
          </a:xfrm>
        </p:grpSpPr>
        <p:sp>
          <p:nvSpPr>
            <p:cNvPr id="65" name="Google Shape;185;p18">
              <a:extLst>
                <a:ext uri="{FF2B5EF4-FFF2-40B4-BE49-F238E27FC236}">
                  <a16:creationId xmlns:a16="http://schemas.microsoft.com/office/drawing/2014/main" id="{79CB8EED-8D2E-44BA-92C4-5670966A73C4}"/>
                </a:ext>
              </a:extLst>
            </p:cNvPr>
            <p:cNvSpPr/>
            <p:nvPr/>
          </p:nvSpPr>
          <p:spPr>
            <a:xfrm>
              <a:off x="1361892" y="873547"/>
              <a:ext cx="1584300" cy="24753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" name="Google Shape;186;p18">
              <a:extLst>
                <a:ext uri="{FF2B5EF4-FFF2-40B4-BE49-F238E27FC236}">
                  <a16:creationId xmlns:a16="http://schemas.microsoft.com/office/drawing/2014/main" id="{0C046027-3BB6-4DBC-A645-CB062C312175}"/>
                </a:ext>
              </a:extLst>
            </p:cNvPr>
            <p:cNvCxnSpPr/>
            <p:nvPr/>
          </p:nvCxnSpPr>
          <p:spPr>
            <a:xfrm>
              <a:off x="1361892" y="887421"/>
              <a:ext cx="1598100" cy="2475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187;p18">
              <a:extLst>
                <a:ext uri="{FF2B5EF4-FFF2-40B4-BE49-F238E27FC236}">
                  <a16:creationId xmlns:a16="http://schemas.microsoft.com/office/drawing/2014/main" id="{1D1E9880-1323-4C77-9FA6-FC65A5198AAF}"/>
                </a:ext>
              </a:extLst>
            </p:cNvPr>
            <p:cNvCxnSpPr/>
            <p:nvPr/>
          </p:nvCxnSpPr>
          <p:spPr>
            <a:xfrm rot="10800000" flipH="1">
              <a:off x="1361892" y="887486"/>
              <a:ext cx="1598100" cy="2454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" name="Google Shape;184;p18">
            <a:extLst>
              <a:ext uri="{FF2B5EF4-FFF2-40B4-BE49-F238E27FC236}">
                <a16:creationId xmlns:a16="http://schemas.microsoft.com/office/drawing/2014/main" id="{B11FD390-6EBA-4619-AAB0-BD4D338D7195}"/>
              </a:ext>
            </a:extLst>
          </p:cNvPr>
          <p:cNvGrpSpPr/>
          <p:nvPr/>
        </p:nvGrpSpPr>
        <p:grpSpPr>
          <a:xfrm>
            <a:off x="463650" y="3313235"/>
            <a:ext cx="1795054" cy="687542"/>
            <a:chOff x="1361892" y="873547"/>
            <a:chExt cx="1598100" cy="2489174"/>
          </a:xfrm>
        </p:grpSpPr>
        <p:sp>
          <p:nvSpPr>
            <p:cNvPr id="69" name="Google Shape;185;p18">
              <a:extLst>
                <a:ext uri="{FF2B5EF4-FFF2-40B4-BE49-F238E27FC236}">
                  <a16:creationId xmlns:a16="http://schemas.microsoft.com/office/drawing/2014/main" id="{95092CE5-5AED-4498-A233-E2965107418F}"/>
                </a:ext>
              </a:extLst>
            </p:cNvPr>
            <p:cNvSpPr/>
            <p:nvPr/>
          </p:nvSpPr>
          <p:spPr>
            <a:xfrm>
              <a:off x="1361892" y="873547"/>
              <a:ext cx="1584300" cy="24753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" name="Google Shape;186;p18">
              <a:extLst>
                <a:ext uri="{FF2B5EF4-FFF2-40B4-BE49-F238E27FC236}">
                  <a16:creationId xmlns:a16="http://schemas.microsoft.com/office/drawing/2014/main" id="{9915B14B-4341-4EB2-9CBC-550505BA460B}"/>
                </a:ext>
              </a:extLst>
            </p:cNvPr>
            <p:cNvCxnSpPr/>
            <p:nvPr/>
          </p:nvCxnSpPr>
          <p:spPr>
            <a:xfrm>
              <a:off x="1361892" y="887421"/>
              <a:ext cx="1598100" cy="2475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187;p18">
              <a:extLst>
                <a:ext uri="{FF2B5EF4-FFF2-40B4-BE49-F238E27FC236}">
                  <a16:creationId xmlns:a16="http://schemas.microsoft.com/office/drawing/2014/main" id="{CCBFB690-A5B8-4BCC-B333-03155DC71698}"/>
                </a:ext>
              </a:extLst>
            </p:cNvPr>
            <p:cNvCxnSpPr/>
            <p:nvPr/>
          </p:nvCxnSpPr>
          <p:spPr>
            <a:xfrm rot="10800000" flipH="1">
              <a:off x="1361892" y="887486"/>
              <a:ext cx="1598100" cy="2454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" name="Google Shape;184;p18">
            <a:extLst>
              <a:ext uri="{FF2B5EF4-FFF2-40B4-BE49-F238E27FC236}">
                <a16:creationId xmlns:a16="http://schemas.microsoft.com/office/drawing/2014/main" id="{1CBDCA5B-4575-4278-9D69-97EFE38E06A1}"/>
              </a:ext>
            </a:extLst>
          </p:cNvPr>
          <p:cNvGrpSpPr/>
          <p:nvPr/>
        </p:nvGrpSpPr>
        <p:grpSpPr>
          <a:xfrm>
            <a:off x="448149" y="4086597"/>
            <a:ext cx="1795054" cy="687542"/>
            <a:chOff x="1361892" y="873547"/>
            <a:chExt cx="1598100" cy="2489174"/>
          </a:xfrm>
        </p:grpSpPr>
        <p:sp>
          <p:nvSpPr>
            <p:cNvPr id="73" name="Google Shape;185;p18">
              <a:extLst>
                <a:ext uri="{FF2B5EF4-FFF2-40B4-BE49-F238E27FC236}">
                  <a16:creationId xmlns:a16="http://schemas.microsoft.com/office/drawing/2014/main" id="{C7A6B5BA-8E65-4B53-9DD6-86D4ABAB6205}"/>
                </a:ext>
              </a:extLst>
            </p:cNvPr>
            <p:cNvSpPr/>
            <p:nvPr/>
          </p:nvSpPr>
          <p:spPr>
            <a:xfrm>
              <a:off x="1361892" y="873547"/>
              <a:ext cx="1584300" cy="24753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186;p18">
              <a:extLst>
                <a:ext uri="{FF2B5EF4-FFF2-40B4-BE49-F238E27FC236}">
                  <a16:creationId xmlns:a16="http://schemas.microsoft.com/office/drawing/2014/main" id="{33D5759F-65A2-4657-BDFA-46C562A2A676}"/>
                </a:ext>
              </a:extLst>
            </p:cNvPr>
            <p:cNvCxnSpPr/>
            <p:nvPr/>
          </p:nvCxnSpPr>
          <p:spPr>
            <a:xfrm>
              <a:off x="1361892" y="887421"/>
              <a:ext cx="1598100" cy="2475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187;p18">
              <a:extLst>
                <a:ext uri="{FF2B5EF4-FFF2-40B4-BE49-F238E27FC236}">
                  <a16:creationId xmlns:a16="http://schemas.microsoft.com/office/drawing/2014/main" id="{36F8A911-30A4-4576-A62A-D9750EAC497D}"/>
                </a:ext>
              </a:extLst>
            </p:cNvPr>
            <p:cNvCxnSpPr/>
            <p:nvPr/>
          </p:nvCxnSpPr>
          <p:spPr>
            <a:xfrm rot="10800000" flipH="1">
              <a:off x="1361892" y="887486"/>
              <a:ext cx="1598100" cy="24543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Google Shape;99;p16">
            <a:extLst>
              <a:ext uri="{FF2B5EF4-FFF2-40B4-BE49-F238E27FC236}">
                <a16:creationId xmlns:a16="http://schemas.microsoft.com/office/drawing/2014/main" id="{F0439C05-DA71-470F-9A92-EBA0F36D3146}"/>
              </a:ext>
            </a:extLst>
          </p:cNvPr>
          <p:cNvSpPr txBox="1"/>
          <p:nvPr/>
        </p:nvSpPr>
        <p:spPr>
          <a:xfrm>
            <a:off x="7810649" y="257877"/>
            <a:ext cx="13647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child: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dirty="0" err="1"/>
              <a:t>grid</a:t>
            </a:r>
            <a:r>
              <a:rPr lang="da-DK" sz="1200" dirty="0"/>
              <a:t>-column</a:t>
            </a: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1200" dirty="0" err="1"/>
              <a:t>grid-row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" name="Google Shape;99;p16">
            <a:extLst>
              <a:ext uri="{FF2B5EF4-FFF2-40B4-BE49-F238E27FC236}">
                <a16:creationId xmlns:a16="http://schemas.microsoft.com/office/drawing/2014/main" id="{0D4F876F-FEC1-41C8-9D12-9885ACCF6C76}"/>
              </a:ext>
            </a:extLst>
          </p:cNvPr>
          <p:cNvSpPr txBox="1"/>
          <p:nvPr/>
        </p:nvSpPr>
        <p:spPr>
          <a:xfrm>
            <a:off x="5894578" y="266326"/>
            <a:ext cx="1775464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parent: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dirty="0"/>
              <a:t>d</a:t>
            </a:r>
            <a:r>
              <a:rPr lang="en" sz="1200" dirty="0"/>
              <a:t>isplay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dirty="0"/>
              <a:t>grid-template-columns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/>
          <p:nvPr/>
        </p:nvSpPr>
        <p:spPr>
          <a:xfrm>
            <a:off x="541275" y="1232550"/>
            <a:ext cx="8291100" cy="2614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.container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771098" y="1535373"/>
            <a:ext cx="1624083" cy="40261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.img1</a:t>
            </a:r>
            <a:endParaRPr dirty="0"/>
          </a:p>
        </p:txBody>
      </p:sp>
      <p:sp>
        <p:nvSpPr>
          <p:cNvPr id="205" name="Google Shape;205;p19"/>
          <p:cNvSpPr/>
          <p:nvPr/>
        </p:nvSpPr>
        <p:spPr>
          <a:xfrm>
            <a:off x="323925" y="879275"/>
            <a:ext cx="8628300" cy="3268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section#layout_5	</a:t>
            </a:r>
            <a:endParaRPr dirty="0"/>
          </a:p>
        </p:txBody>
      </p:sp>
      <p:sp>
        <p:nvSpPr>
          <p:cNvPr id="2" name="Google Shape;202;p19">
            <a:extLst>
              <a:ext uri="{FF2B5EF4-FFF2-40B4-BE49-F238E27FC236}">
                <a16:creationId xmlns:a16="http://schemas.microsoft.com/office/drawing/2014/main" id="{05A5D053-D67E-4F7D-809C-1CDDA1B8A7E9}"/>
              </a:ext>
            </a:extLst>
          </p:cNvPr>
          <p:cNvSpPr/>
          <p:nvPr/>
        </p:nvSpPr>
        <p:spPr>
          <a:xfrm>
            <a:off x="771096" y="2039501"/>
            <a:ext cx="1624083" cy="40261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.img2</a:t>
            </a:r>
            <a:endParaRPr dirty="0"/>
          </a:p>
        </p:txBody>
      </p:sp>
      <p:sp>
        <p:nvSpPr>
          <p:cNvPr id="3" name="Google Shape;202;p19">
            <a:extLst>
              <a:ext uri="{FF2B5EF4-FFF2-40B4-BE49-F238E27FC236}">
                <a16:creationId xmlns:a16="http://schemas.microsoft.com/office/drawing/2014/main" id="{A75DCCE0-5799-4237-89D8-7A8BE31BFE1A}"/>
              </a:ext>
            </a:extLst>
          </p:cNvPr>
          <p:cNvSpPr/>
          <p:nvPr/>
        </p:nvSpPr>
        <p:spPr>
          <a:xfrm>
            <a:off x="771097" y="2571750"/>
            <a:ext cx="1624083" cy="40261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.img3</a:t>
            </a:r>
            <a:endParaRPr dirty="0"/>
          </a:p>
        </p:txBody>
      </p:sp>
      <p:sp>
        <p:nvSpPr>
          <p:cNvPr id="4" name="Google Shape;202;p19">
            <a:extLst>
              <a:ext uri="{FF2B5EF4-FFF2-40B4-BE49-F238E27FC236}">
                <a16:creationId xmlns:a16="http://schemas.microsoft.com/office/drawing/2014/main" id="{30728140-A7DE-4ABE-8A52-3940489CE0C2}"/>
              </a:ext>
            </a:extLst>
          </p:cNvPr>
          <p:cNvSpPr/>
          <p:nvPr/>
        </p:nvSpPr>
        <p:spPr>
          <a:xfrm>
            <a:off x="771097" y="3173105"/>
            <a:ext cx="1624083" cy="40261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.img4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155</Words>
  <Application>Microsoft Office PowerPoint</Application>
  <PresentationFormat>Skærmshow (16:9)</PresentationFormat>
  <Paragraphs>36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6" baseType="lpstr">
      <vt:lpstr>Simple Light</vt:lpstr>
      <vt:lpstr>PowerPoint-præsentation</vt:lpstr>
      <vt:lpstr>Layouteksempel</vt:lpstr>
      <vt:lpstr>Fremgangsmåde</vt:lpstr>
      <vt:lpstr>Wireframe 5 (Minder om “sixth” sektionen)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Mikkel Nielsen</cp:lastModifiedBy>
  <cp:revision>7</cp:revision>
  <dcterms:modified xsi:type="dcterms:W3CDTF">2021-02-08T14:35:24Z</dcterms:modified>
</cp:coreProperties>
</file>