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59B6"/>
    <a:srgbClr val="79BF57"/>
    <a:srgbClr val="83C65E"/>
    <a:srgbClr val="E84C3C"/>
    <a:srgbClr val="E61E81"/>
    <a:srgbClr val="2E1A1A"/>
    <a:srgbClr val="F04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0B73E-7877-4EAF-AB03-58C567C4F6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C3629A2-7D5D-4E1B-A5A9-7BE76A4CDF0F}">
      <dgm:prSet/>
      <dgm:spPr/>
      <dgm:t>
        <a:bodyPr/>
        <a:lstStyle/>
        <a:p>
          <a:pPr>
            <a:defRPr cap="all"/>
          </a:pPr>
          <a:r>
            <a:rPr lang="it-IT" dirty="0">
              <a:solidFill>
                <a:srgbClr val="E84C3C"/>
              </a:solidFill>
            </a:rPr>
            <a:t>Java</a:t>
          </a:r>
          <a:r>
            <a:rPr lang="it-IT" dirty="0"/>
            <a:t> </a:t>
          </a:r>
          <a:r>
            <a:rPr lang="it-IT" dirty="0" err="1"/>
            <a:t>language</a:t>
          </a:r>
          <a:endParaRPr lang="en-US" dirty="0"/>
        </a:p>
      </dgm:t>
    </dgm:pt>
    <dgm:pt modelId="{B71840F8-848D-4519-BE83-6543AAAE79D2}" type="parTrans" cxnId="{C549832F-3DC4-48FA-8B33-EE1706E4B19D}">
      <dgm:prSet/>
      <dgm:spPr/>
      <dgm:t>
        <a:bodyPr/>
        <a:lstStyle/>
        <a:p>
          <a:endParaRPr lang="en-US"/>
        </a:p>
      </dgm:t>
    </dgm:pt>
    <dgm:pt modelId="{28CC073B-2C8B-46B3-8F8A-7027B0FDB9EB}" type="sibTrans" cxnId="{C549832F-3DC4-48FA-8B33-EE1706E4B19D}">
      <dgm:prSet/>
      <dgm:spPr/>
      <dgm:t>
        <a:bodyPr/>
        <a:lstStyle/>
        <a:p>
          <a:endParaRPr lang="en-US"/>
        </a:p>
      </dgm:t>
    </dgm:pt>
    <dgm:pt modelId="{D374E0F3-6379-46BF-9A2C-DCC7315ABB72}">
      <dgm:prSet/>
      <dgm:spPr/>
      <dgm:t>
        <a:bodyPr/>
        <a:lstStyle/>
        <a:p>
          <a:pPr>
            <a:defRPr cap="all"/>
          </a:pPr>
          <a:r>
            <a:rPr lang="it-IT" dirty="0" err="1"/>
            <a:t>Sql</a:t>
          </a:r>
          <a:r>
            <a:rPr lang="it-IT" dirty="0"/>
            <a:t> </a:t>
          </a:r>
          <a:r>
            <a:rPr lang="it-IT" dirty="0">
              <a:solidFill>
                <a:srgbClr val="E61E81"/>
              </a:solidFill>
            </a:rPr>
            <a:t>lite</a:t>
          </a:r>
          <a:r>
            <a:rPr lang="it-IT" dirty="0"/>
            <a:t> </a:t>
          </a:r>
          <a:endParaRPr lang="en-US" dirty="0"/>
        </a:p>
      </dgm:t>
    </dgm:pt>
    <dgm:pt modelId="{F868B24B-7E66-4345-94FD-C69565936727}" type="parTrans" cxnId="{012F246E-2C67-4EBC-AD89-E05FC5A8B18F}">
      <dgm:prSet/>
      <dgm:spPr/>
      <dgm:t>
        <a:bodyPr/>
        <a:lstStyle/>
        <a:p>
          <a:endParaRPr lang="en-US"/>
        </a:p>
      </dgm:t>
    </dgm:pt>
    <dgm:pt modelId="{8F3D43C5-6006-474D-B3ED-55B3E8A7EA47}" type="sibTrans" cxnId="{012F246E-2C67-4EBC-AD89-E05FC5A8B18F}">
      <dgm:prSet/>
      <dgm:spPr/>
      <dgm:t>
        <a:bodyPr/>
        <a:lstStyle/>
        <a:p>
          <a:endParaRPr lang="en-US"/>
        </a:p>
      </dgm:t>
    </dgm:pt>
    <dgm:pt modelId="{49F8FCC9-D7C9-4994-8D16-5603F6495534}">
      <dgm:prSet/>
      <dgm:spPr/>
      <dgm:t>
        <a:bodyPr/>
        <a:lstStyle/>
        <a:p>
          <a:pPr>
            <a:defRPr cap="all"/>
          </a:pPr>
          <a:r>
            <a:rPr lang="it-IT" dirty="0">
              <a:solidFill>
                <a:srgbClr val="79BF57"/>
              </a:solidFill>
            </a:rPr>
            <a:t>Android</a:t>
          </a:r>
          <a:r>
            <a:rPr lang="it-IT" dirty="0"/>
            <a:t> studio</a:t>
          </a:r>
          <a:endParaRPr lang="en-US" dirty="0"/>
        </a:p>
      </dgm:t>
    </dgm:pt>
    <dgm:pt modelId="{9EE84766-D9D1-4C0B-A164-93F559852EBE}" type="parTrans" cxnId="{D6517C4C-DF43-4002-B91D-45B68136905B}">
      <dgm:prSet/>
      <dgm:spPr/>
      <dgm:t>
        <a:bodyPr/>
        <a:lstStyle/>
        <a:p>
          <a:endParaRPr lang="en-US"/>
        </a:p>
      </dgm:t>
    </dgm:pt>
    <dgm:pt modelId="{F5E9603F-D52E-4C2F-8171-FE45D3D83FC7}" type="sibTrans" cxnId="{D6517C4C-DF43-4002-B91D-45B68136905B}">
      <dgm:prSet/>
      <dgm:spPr/>
      <dgm:t>
        <a:bodyPr/>
        <a:lstStyle/>
        <a:p>
          <a:endParaRPr lang="en-US"/>
        </a:p>
      </dgm:t>
    </dgm:pt>
    <dgm:pt modelId="{75EC6A92-DA5B-4780-97BE-21BA1C20E1EF}">
      <dgm:prSet/>
      <dgm:spPr/>
      <dgm:t>
        <a:bodyPr/>
        <a:lstStyle/>
        <a:p>
          <a:pPr>
            <a:defRPr cap="all"/>
          </a:pPr>
          <a:r>
            <a:rPr lang="it-IT" dirty="0" err="1">
              <a:solidFill>
                <a:srgbClr val="9B59B6"/>
              </a:solidFill>
            </a:rPr>
            <a:t>Git</a:t>
          </a:r>
          <a:r>
            <a:rPr lang="it-IT" dirty="0" err="1"/>
            <a:t>hub</a:t>
          </a:r>
          <a:endParaRPr lang="en-US" dirty="0"/>
        </a:p>
      </dgm:t>
    </dgm:pt>
    <dgm:pt modelId="{15D90496-D3D4-4B4C-88E4-CF6CBC1C5802}" type="parTrans" cxnId="{B6EA959A-56C7-43D2-AFFB-8641A3C34B55}">
      <dgm:prSet/>
      <dgm:spPr/>
      <dgm:t>
        <a:bodyPr/>
        <a:lstStyle/>
        <a:p>
          <a:endParaRPr lang="en-US"/>
        </a:p>
      </dgm:t>
    </dgm:pt>
    <dgm:pt modelId="{27575E45-1EB0-47BA-BCF8-EB74C8324B46}" type="sibTrans" cxnId="{B6EA959A-56C7-43D2-AFFB-8641A3C34B55}">
      <dgm:prSet/>
      <dgm:spPr/>
      <dgm:t>
        <a:bodyPr/>
        <a:lstStyle/>
        <a:p>
          <a:endParaRPr lang="en-US"/>
        </a:p>
      </dgm:t>
    </dgm:pt>
    <dgm:pt modelId="{4D8E8A95-82D3-43FD-82F1-BA35C699AF32}" type="pres">
      <dgm:prSet presAssocID="{A820B73E-7877-4EAF-AB03-58C567C4F6F9}" presName="root" presStyleCnt="0">
        <dgm:presLayoutVars>
          <dgm:dir/>
          <dgm:resizeHandles val="exact"/>
        </dgm:presLayoutVars>
      </dgm:prSet>
      <dgm:spPr/>
    </dgm:pt>
    <dgm:pt modelId="{762FBC1C-ADFD-464C-BFD8-662109C4595D}" type="pres">
      <dgm:prSet presAssocID="{7C3629A2-7D5D-4E1B-A5A9-7BE76A4CDF0F}" presName="compNode" presStyleCnt="0"/>
      <dgm:spPr/>
    </dgm:pt>
    <dgm:pt modelId="{A7E0E33A-A233-48A8-85B4-F0123A43ECEA}" type="pres">
      <dgm:prSet presAssocID="{7C3629A2-7D5D-4E1B-A5A9-7BE76A4CDF0F}" presName="iconBgRect" presStyleLbl="bgShp" presStyleIdx="0" presStyleCnt="4"/>
      <dgm:spPr/>
    </dgm:pt>
    <dgm:pt modelId="{AD624CE8-013E-42C9-A0B0-B75F8C624114}" type="pres">
      <dgm:prSet presAssocID="{7C3629A2-7D5D-4E1B-A5A9-7BE76A4CDF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F178CC4-C901-4FAC-B5DB-4643011EB063}" type="pres">
      <dgm:prSet presAssocID="{7C3629A2-7D5D-4E1B-A5A9-7BE76A4CDF0F}" presName="spaceRect" presStyleCnt="0"/>
      <dgm:spPr/>
    </dgm:pt>
    <dgm:pt modelId="{3F0927DB-7A28-4257-8EAF-26063D8B80D5}" type="pres">
      <dgm:prSet presAssocID="{7C3629A2-7D5D-4E1B-A5A9-7BE76A4CDF0F}" presName="textRect" presStyleLbl="revTx" presStyleIdx="0" presStyleCnt="4">
        <dgm:presLayoutVars>
          <dgm:chMax val="1"/>
          <dgm:chPref val="1"/>
        </dgm:presLayoutVars>
      </dgm:prSet>
      <dgm:spPr/>
    </dgm:pt>
    <dgm:pt modelId="{3970B84D-7E9F-4268-A8C2-8FB51C35935F}" type="pres">
      <dgm:prSet presAssocID="{28CC073B-2C8B-46B3-8F8A-7027B0FDB9EB}" presName="sibTrans" presStyleCnt="0"/>
      <dgm:spPr/>
    </dgm:pt>
    <dgm:pt modelId="{4E827A90-41DD-4093-A420-034FD0A10977}" type="pres">
      <dgm:prSet presAssocID="{D374E0F3-6379-46BF-9A2C-DCC7315ABB72}" presName="compNode" presStyleCnt="0"/>
      <dgm:spPr/>
    </dgm:pt>
    <dgm:pt modelId="{0FDD77CB-2D20-464E-9708-A0790DA5919A}" type="pres">
      <dgm:prSet presAssocID="{D374E0F3-6379-46BF-9A2C-DCC7315ABB72}" presName="iconBgRect" presStyleLbl="bgShp" presStyleIdx="1" presStyleCnt="4"/>
      <dgm:spPr/>
    </dgm:pt>
    <dgm:pt modelId="{DA2D177E-A511-4127-BA02-2924BFDBE21A}" type="pres">
      <dgm:prSet presAssocID="{D374E0F3-6379-46BF-9A2C-DCC7315ABB72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23FDF5-F9EA-41EC-9233-A93AAA8DA61D}" type="pres">
      <dgm:prSet presAssocID="{D374E0F3-6379-46BF-9A2C-DCC7315ABB72}" presName="spaceRect" presStyleCnt="0"/>
      <dgm:spPr/>
    </dgm:pt>
    <dgm:pt modelId="{E654E6A4-0FB8-488D-9C4A-4FF9862EE6CD}" type="pres">
      <dgm:prSet presAssocID="{D374E0F3-6379-46BF-9A2C-DCC7315ABB72}" presName="textRect" presStyleLbl="revTx" presStyleIdx="1" presStyleCnt="4">
        <dgm:presLayoutVars>
          <dgm:chMax val="1"/>
          <dgm:chPref val="1"/>
        </dgm:presLayoutVars>
      </dgm:prSet>
      <dgm:spPr/>
    </dgm:pt>
    <dgm:pt modelId="{CE362EE7-956D-4BBD-9B4E-B2C84681C4FE}" type="pres">
      <dgm:prSet presAssocID="{8F3D43C5-6006-474D-B3ED-55B3E8A7EA47}" presName="sibTrans" presStyleCnt="0"/>
      <dgm:spPr/>
    </dgm:pt>
    <dgm:pt modelId="{494F7BE0-1241-4BC9-974E-968533A45FDD}" type="pres">
      <dgm:prSet presAssocID="{49F8FCC9-D7C9-4994-8D16-5603F6495534}" presName="compNode" presStyleCnt="0"/>
      <dgm:spPr/>
    </dgm:pt>
    <dgm:pt modelId="{F222B3B9-CEF7-49C4-92B9-89DB927E5005}" type="pres">
      <dgm:prSet presAssocID="{49F8FCC9-D7C9-4994-8D16-5603F6495534}" presName="iconBgRect" presStyleLbl="bgShp" presStyleIdx="2" presStyleCnt="4"/>
      <dgm:spPr/>
    </dgm:pt>
    <dgm:pt modelId="{2CF5F3B6-A665-424E-9AC7-3E93E8A26DCC}" type="pres">
      <dgm:prSet presAssocID="{49F8FCC9-D7C9-4994-8D16-5603F6495534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54414BD-3E3B-47DF-BC7D-8CDE443F2A4E}" type="pres">
      <dgm:prSet presAssocID="{49F8FCC9-D7C9-4994-8D16-5603F6495534}" presName="spaceRect" presStyleCnt="0"/>
      <dgm:spPr/>
    </dgm:pt>
    <dgm:pt modelId="{A4B0CC89-471B-4792-9377-2CA92F631DB5}" type="pres">
      <dgm:prSet presAssocID="{49F8FCC9-D7C9-4994-8D16-5603F6495534}" presName="textRect" presStyleLbl="revTx" presStyleIdx="2" presStyleCnt="4">
        <dgm:presLayoutVars>
          <dgm:chMax val="1"/>
          <dgm:chPref val="1"/>
        </dgm:presLayoutVars>
      </dgm:prSet>
      <dgm:spPr/>
    </dgm:pt>
    <dgm:pt modelId="{A771226A-1EAA-4DB2-A9F1-B1A5C65A6006}" type="pres">
      <dgm:prSet presAssocID="{F5E9603F-D52E-4C2F-8171-FE45D3D83FC7}" presName="sibTrans" presStyleCnt="0"/>
      <dgm:spPr/>
    </dgm:pt>
    <dgm:pt modelId="{B63CC62E-8C6D-4E11-A8FF-428D72C1B092}" type="pres">
      <dgm:prSet presAssocID="{75EC6A92-DA5B-4780-97BE-21BA1C20E1EF}" presName="compNode" presStyleCnt="0"/>
      <dgm:spPr/>
    </dgm:pt>
    <dgm:pt modelId="{501E7AE8-1F4B-4B32-AAD8-22FC5F808DDD}" type="pres">
      <dgm:prSet presAssocID="{75EC6A92-DA5B-4780-97BE-21BA1C20E1EF}" presName="iconBgRect" presStyleLbl="bgShp" presStyleIdx="3" presStyleCnt="4"/>
      <dgm:spPr/>
    </dgm:pt>
    <dgm:pt modelId="{6C108E5A-97C8-4E1E-9ACB-CCA757EA8A4A}" type="pres">
      <dgm:prSet presAssocID="{75EC6A92-DA5B-4780-97BE-21BA1C20E1EF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F709F4D-D57F-4B2E-8E51-5607EA3EE876}" type="pres">
      <dgm:prSet presAssocID="{75EC6A92-DA5B-4780-97BE-21BA1C20E1EF}" presName="spaceRect" presStyleCnt="0"/>
      <dgm:spPr/>
    </dgm:pt>
    <dgm:pt modelId="{82FF156A-197F-45C9-86D6-F0471AE59D72}" type="pres">
      <dgm:prSet presAssocID="{75EC6A92-DA5B-4780-97BE-21BA1C20E1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D5ED06-D606-4561-8952-A3653E8B2370}" type="presOf" srcId="{75EC6A92-DA5B-4780-97BE-21BA1C20E1EF}" destId="{82FF156A-197F-45C9-86D6-F0471AE59D72}" srcOrd="0" destOrd="0" presId="urn:microsoft.com/office/officeart/2018/5/layout/IconCircleLabelList"/>
    <dgm:cxn modelId="{C549832F-3DC4-48FA-8B33-EE1706E4B19D}" srcId="{A820B73E-7877-4EAF-AB03-58C567C4F6F9}" destId="{7C3629A2-7D5D-4E1B-A5A9-7BE76A4CDF0F}" srcOrd="0" destOrd="0" parTransId="{B71840F8-848D-4519-BE83-6543AAAE79D2}" sibTransId="{28CC073B-2C8B-46B3-8F8A-7027B0FDB9EB}"/>
    <dgm:cxn modelId="{D6517C4C-DF43-4002-B91D-45B68136905B}" srcId="{A820B73E-7877-4EAF-AB03-58C567C4F6F9}" destId="{49F8FCC9-D7C9-4994-8D16-5603F6495534}" srcOrd="2" destOrd="0" parTransId="{9EE84766-D9D1-4C0B-A164-93F559852EBE}" sibTransId="{F5E9603F-D52E-4C2F-8171-FE45D3D83FC7}"/>
    <dgm:cxn modelId="{012F246E-2C67-4EBC-AD89-E05FC5A8B18F}" srcId="{A820B73E-7877-4EAF-AB03-58C567C4F6F9}" destId="{D374E0F3-6379-46BF-9A2C-DCC7315ABB72}" srcOrd="1" destOrd="0" parTransId="{F868B24B-7E66-4345-94FD-C69565936727}" sibTransId="{8F3D43C5-6006-474D-B3ED-55B3E8A7EA47}"/>
    <dgm:cxn modelId="{5F882973-6779-4B7B-ADA3-9FB6A5E11AB9}" type="presOf" srcId="{49F8FCC9-D7C9-4994-8D16-5603F6495534}" destId="{A4B0CC89-471B-4792-9377-2CA92F631DB5}" srcOrd="0" destOrd="0" presId="urn:microsoft.com/office/officeart/2018/5/layout/IconCircleLabelList"/>
    <dgm:cxn modelId="{B6EA959A-56C7-43D2-AFFB-8641A3C34B55}" srcId="{A820B73E-7877-4EAF-AB03-58C567C4F6F9}" destId="{75EC6A92-DA5B-4780-97BE-21BA1C20E1EF}" srcOrd="3" destOrd="0" parTransId="{15D90496-D3D4-4B4C-88E4-CF6CBC1C5802}" sibTransId="{27575E45-1EB0-47BA-BCF8-EB74C8324B46}"/>
    <dgm:cxn modelId="{D5EC64A9-B202-4555-B254-46AEDB075F7F}" type="presOf" srcId="{D374E0F3-6379-46BF-9A2C-DCC7315ABB72}" destId="{E654E6A4-0FB8-488D-9C4A-4FF9862EE6CD}" srcOrd="0" destOrd="0" presId="urn:microsoft.com/office/officeart/2018/5/layout/IconCircleLabelList"/>
    <dgm:cxn modelId="{535FA2BF-A95D-478C-B424-27D0A5811CB1}" type="presOf" srcId="{A820B73E-7877-4EAF-AB03-58C567C4F6F9}" destId="{4D8E8A95-82D3-43FD-82F1-BA35C699AF32}" srcOrd="0" destOrd="0" presId="urn:microsoft.com/office/officeart/2018/5/layout/IconCircleLabelList"/>
    <dgm:cxn modelId="{11D8DBF0-A5E4-4247-A61F-76081F8C03B5}" type="presOf" srcId="{7C3629A2-7D5D-4E1B-A5A9-7BE76A4CDF0F}" destId="{3F0927DB-7A28-4257-8EAF-26063D8B80D5}" srcOrd="0" destOrd="0" presId="urn:microsoft.com/office/officeart/2018/5/layout/IconCircleLabelList"/>
    <dgm:cxn modelId="{A32E0681-0A4C-439D-9863-F29077844430}" type="presParOf" srcId="{4D8E8A95-82D3-43FD-82F1-BA35C699AF32}" destId="{762FBC1C-ADFD-464C-BFD8-662109C4595D}" srcOrd="0" destOrd="0" presId="urn:microsoft.com/office/officeart/2018/5/layout/IconCircleLabelList"/>
    <dgm:cxn modelId="{7C82E75E-4C04-456C-9BC6-BEA2BE871D8A}" type="presParOf" srcId="{762FBC1C-ADFD-464C-BFD8-662109C4595D}" destId="{A7E0E33A-A233-48A8-85B4-F0123A43ECEA}" srcOrd="0" destOrd="0" presId="urn:microsoft.com/office/officeart/2018/5/layout/IconCircleLabelList"/>
    <dgm:cxn modelId="{0224514A-B8BA-438C-82B4-537DEB94AB7F}" type="presParOf" srcId="{762FBC1C-ADFD-464C-BFD8-662109C4595D}" destId="{AD624CE8-013E-42C9-A0B0-B75F8C624114}" srcOrd="1" destOrd="0" presId="urn:microsoft.com/office/officeart/2018/5/layout/IconCircleLabelList"/>
    <dgm:cxn modelId="{633C6516-4321-4964-9935-1500028723A9}" type="presParOf" srcId="{762FBC1C-ADFD-464C-BFD8-662109C4595D}" destId="{AF178CC4-C901-4FAC-B5DB-4643011EB063}" srcOrd="2" destOrd="0" presId="urn:microsoft.com/office/officeart/2018/5/layout/IconCircleLabelList"/>
    <dgm:cxn modelId="{F9D3B069-5444-44B2-BE53-B275AA2A6433}" type="presParOf" srcId="{762FBC1C-ADFD-464C-BFD8-662109C4595D}" destId="{3F0927DB-7A28-4257-8EAF-26063D8B80D5}" srcOrd="3" destOrd="0" presId="urn:microsoft.com/office/officeart/2018/5/layout/IconCircleLabelList"/>
    <dgm:cxn modelId="{315D616D-70CB-48BB-8CD3-8AF223A4274C}" type="presParOf" srcId="{4D8E8A95-82D3-43FD-82F1-BA35C699AF32}" destId="{3970B84D-7E9F-4268-A8C2-8FB51C35935F}" srcOrd="1" destOrd="0" presId="urn:microsoft.com/office/officeart/2018/5/layout/IconCircleLabelList"/>
    <dgm:cxn modelId="{8F4DE9CB-0C80-461C-9201-F608856FFC87}" type="presParOf" srcId="{4D8E8A95-82D3-43FD-82F1-BA35C699AF32}" destId="{4E827A90-41DD-4093-A420-034FD0A10977}" srcOrd="2" destOrd="0" presId="urn:microsoft.com/office/officeart/2018/5/layout/IconCircleLabelList"/>
    <dgm:cxn modelId="{8077BC9D-1D08-4657-98D7-5F3C9D33B4FD}" type="presParOf" srcId="{4E827A90-41DD-4093-A420-034FD0A10977}" destId="{0FDD77CB-2D20-464E-9708-A0790DA5919A}" srcOrd="0" destOrd="0" presId="urn:microsoft.com/office/officeart/2018/5/layout/IconCircleLabelList"/>
    <dgm:cxn modelId="{0B19A427-B7E8-4E28-92FB-8D8E92D2813C}" type="presParOf" srcId="{4E827A90-41DD-4093-A420-034FD0A10977}" destId="{DA2D177E-A511-4127-BA02-2924BFDBE21A}" srcOrd="1" destOrd="0" presId="urn:microsoft.com/office/officeart/2018/5/layout/IconCircleLabelList"/>
    <dgm:cxn modelId="{AECDC5A7-FAEF-471E-881D-8E410C0C06B9}" type="presParOf" srcId="{4E827A90-41DD-4093-A420-034FD0A10977}" destId="{7D23FDF5-F9EA-41EC-9233-A93AAA8DA61D}" srcOrd="2" destOrd="0" presId="urn:microsoft.com/office/officeart/2018/5/layout/IconCircleLabelList"/>
    <dgm:cxn modelId="{805EC1F9-E490-47C2-80F6-791F32D65A74}" type="presParOf" srcId="{4E827A90-41DD-4093-A420-034FD0A10977}" destId="{E654E6A4-0FB8-488D-9C4A-4FF9862EE6CD}" srcOrd="3" destOrd="0" presId="urn:microsoft.com/office/officeart/2018/5/layout/IconCircleLabelList"/>
    <dgm:cxn modelId="{A3668807-CD12-463C-B71B-0D9327A7B16A}" type="presParOf" srcId="{4D8E8A95-82D3-43FD-82F1-BA35C699AF32}" destId="{CE362EE7-956D-4BBD-9B4E-B2C84681C4FE}" srcOrd="3" destOrd="0" presId="urn:microsoft.com/office/officeart/2018/5/layout/IconCircleLabelList"/>
    <dgm:cxn modelId="{42FC2B93-2304-42AA-BCBA-8323F7D5DF29}" type="presParOf" srcId="{4D8E8A95-82D3-43FD-82F1-BA35C699AF32}" destId="{494F7BE0-1241-4BC9-974E-968533A45FDD}" srcOrd="4" destOrd="0" presId="urn:microsoft.com/office/officeart/2018/5/layout/IconCircleLabelList"/>
    <dgm:cxn modelId="{37BD46C0-FF38-4BA5-9F97-FAFBE1655A28}" type="presParOf" srcId="{494F7BE0-1241-4BC9-974E-968533A45FDD}" destId="{F222B3B9-CEF7-49C4-92B9-89DB927E5005}" srcOrd="0" destOrd="0" presId="urn:microsoft.com/office/officeart/2018/5/layout/IconCircleLabelList"/>
    <dgm:cxn modelId="{5F3AFC1A-C8FE-4EA3-A3A0-9BD3BED0EC95}" type="presParOf" srcId="{494F7BE0-1241-4BC9-974E-968533A45FDD}" destId="{2CF5F3B6-A665-424E-9AC7-3E93E8A26DCC}" srcOrd="1" destOrd="0" presId="urn:microsoft.com/office/officeart/2018/5/layout/IconCircleLabelList"/>
    <dgm:cxn modelId="{66759C2A-7DA9-4091-A5BD-6261811C5487}" type="presParOf" srcId="{494F7BE0-1241-4BC9-974E-968533A45FDD}" destId="{C54414BD-3E3B-47DF-BC7D-8CDE443F2A4E}" srcOrd="2" destOrd="0" presId="urn:microsoft.com/office/officeart/2018/5/layout/IconCircleLabelList"/>
    <dgm:cxn modelId="{C5883052-4525-4C97-AAFC-5F8327ECBD87}" type="presParOf" srcId="{494F7BE0-1241-4BC9-974E-968533A45FDD}" destId="{A4B0CC89-471B-4792-9377-2CA92F631DB5}" srcOrd="3" destOrd="0" presId="urn:microsoft.com/office/officeart/2018/5/layout/IconCircleLabelList"/>
    <dgm:cxn modelId="{F69281F7-7EBE-4996-BEFD-261EB30E070F}" type="presParOf" srcId="{4D8E8A95-82D3-43FD-82F1-BA35C699AF32}" destId="{A771226A-1EAA-4DB2-A9F1-B1A5C65A6006}" srcOrd="5" destOrd="0" presId="urn:microsoft.com/office/officeart/2018/5/layout/IconCircleLabelList"/>
    <dgm:cxn modelId="{F70A1965-D4B4-4332-9A0F-4F38B2D2C093}" type="presParOf" srcId="{4D8E8A95-82D3-43FD-82F1-BA35C699AF32}" destId="{B63CC62E-8C6D-4E11-A8FF-428D72C1B092}" srcOrd="6" destOrd="0" presId="urn:microsoft.com/office/officeart/2018/5/layout/IconCircleLabelList"/>
    <dgm:cxn modelId="{C51C7D9D-B18D-4E4E-A78A-F1F3BC0FB52B}" type="presParOf" srcId="{B63CC62E-8C6D-4E11-A8FF-428D72C1B092}" destId="{501E7AE8-1F4B-4B32-AAD8-22FC5F808DDD}" srcOrd="0" destOrd="0" presId="urn:microsoft.com/office/officeart/2018/5/layout/IconCircleLabelList"/>
    <dgm:cxn modelId="{DD6D388A-A419-4E61-9AFB-FE8F3C67DB4A}" type="presParOf" srcId="{B63CC62E-8C6D-4E11-A8FF-428D72C1B092}" destId="{6C108E5A-97C8-4E1E-9ACB-CCA757EA8A4A}" srcOrd="1" destOrd="0" presId="urn:microsoft.com/office/officeart/2018/5/layout/IconCircleLabelList"/>
    <dgm:cxn modelId="{2856C7EE-8442-464C-A83E-9CE385394A54}" type="presParOf" srcId="{B63CC62E-8C6D-4E11-A8FF-428D72C1B092}" destId="{8F709F4D-D57F-4B2E-8E51-5607EA3EE876}" srcOrd="2" destOrd="0" presId="urn:microsoft.com/office/officeart/2018/5/layout/IconCircleLabelList"/>
    <dgm:cxn modelId="{384AA18C-FC26-49E1-BF4B-F8ED82C6CB85}" type="presParOf" srcId="{B63CC62E-8C6D-4E11-A8FF-428D72C1B092}" destId="{82FF156A-197F-45C9-86D6-F0471AE59D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0E33A-A233-48A8-85B4-F0123A43ECEA}">
      <dsp:nvSpPr>
        <dsp:cNvPr id="0" name=""/>
        <dsp:cNvSpPr/>
      </dsp:nvSpPr>
      <dsp:spPr>
        <a:xfrm>
          <a:off x="902689" y="670454"/>
          <a:ext cx="1261054" cy="12610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24CE8-013E-42C9-A0B0-B75F8C624114}">
      <dsp:nvSpPr>
        <dsp:cNvPr id="0" name=""/>
        <dsp:cNvSpPr/>
      </dsp:nvSpPr>
      <dsp:spPr>
        <a:xfrm>
          <a:off x="117143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927DB-7A28-4257-8EAF-26063D8B80D5}">
      <dsp:nvSpPr>
        <dsp:cNvPr id="0" name=""/>
        <dsp:cNvSpPr/>
      </dsp:nvSpPr>
      <dsp:spPr>
        <a:xfrm>
          <a:off x="499565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700" kern="1200" dirty="0">
              <a:solidFill>
                <a:srgbClr val="E84C3C"/>
              </a:solidFill>
            </a:rPr>
            <a:t>Java</a:t>
          </a:r>
          <a:r>
            <a:rPr lang="it-IT" sz="2700" kern="1200" dirty="0"/>
            <a:t> </a:t>
          </a:r>
          <a:r>
            <a:rPr lang="it-IT" sz="2700" kern="1200" dirty="0" err="1"/>
            <a:t>language</a:t>
          </a:r>
          <a:endParaRPr lang="en-US" sz="2700" kern="1200" dirty="0"/>
        </a:p>
      </dsp:txBody>
      <dsp:txXfrm>
        <a:off x="499565" y="2324295"/>
        <a:ext cx="2067302" cy="720000"/>
      </dsp:txXfrm>
    </dsp:sp>
    <dsp:sp modelId="{0FDD77CB-2D20-464E-9708-A0790DA5919A}">
      <dsp:nvSpPr>
        <dsp:cNvPr id="0" name=""/>
        <dsp:cNvSpPr/>
      </dsp:nvSpPr>
      <dsp:spPr>
        <a:xfrm>
          <a:off x="3331770" y="670454"/>
          <a:ext cx="1261054" cy="12610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D177E-A511-4127-BA02-2924BFDBE21A}">
      <dsp:nvSpPr>
        <dsp:cNvPr id="0" name=""/>
        <dsp:cNvSpPr/>
      </dsp:nvSpPr>
      <dsp:spPr>
        <a:xfrm>
          <a:off x="360051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4E6A4-0FB8-488D-9C4A-4FF9862EE6CD}">
      <dsp:nvSpPr>
        <dsp:cNvPr id="0" name=""/>
        <dsp:cNvSpPr/>
      </dsp:nvSpPr>
      <dsp:spPr>
        <a:xfrm>
          <a:off x="292864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700" kern="1200" dirty="0" err="1"/>
            <a:t>Sql</a:t>
          </a:r>
          <a:r>
            <a:rPr lang="it-IT" sz="2700" kern="1200" dirty="0"/>
            <a:t> </a:t>
          </a:r>
          <a:r>
            <a:rPr lang="it-IT" sz="2700" kern="1200" dirty="0">
              <a:solidFill>
                <a:srgbClr val="E61E81"/>
              </a:solidFill>
            </a:rPr>
            <a:t>lite</a:t>
          </a:r>
          <a:r>
            <a:rPr lang="it-IT" sz="2700" kern="1200" dirty="0"/>
            <a:t> </a:t>
          </a:r>
          <a:endParaRPr lang="en-US" sz="2700" kern="1200" dirty="0"/>
        </a:p>
      </dsp:txBody>
      <dsp:txXfrm>
        <a:off x="2928646" y="2324295"/>
        <a:ext cx="2067302" cy="720000"/>
      </dsp:txXfrm>
    </dsp:sp>
    <dsp:sp modelId="{F222B3B9-CEF7-49C4-92B9-89DB927E5005}">
      <dsp:nvSpPr>
        <dsp:cNvPr id="0" name=""/>
        <dsp:cNvSpPr/>
      </dsp:nvSpPr>
      <dsp:spPr>
        <a:xfrm>
          <a:off x="5760850" y="670454"/>
          <a:ext cx="1261054" cy="12610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5F3B6-A665-424E-9AC7-3E93E8A26DCC}">
      <dsp:nvSpPr>
        <dsp:cNvPr id="0" name=""/>
        <dsp:cNvSpPr/>
      </dsp:nvSpPr>
      <dsp:spPr>
        <a:xfrm>
          <a:off x="602959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0CC89-471B-4792-9377-2CA92F631DB5}">
      <dsp:nvSpPr>
        <dsp:cNvPr id="0" name=""/>
        <dsp:cNvSpPr/>
      </dsp:nvSpPr>
      <dsp:spPr>
        <a:xfrm>
          <a:off x="535772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700" kern="1200" dirty="0">
              <a:solidFill>
                <a:srgbClr val="79BF57"/>
              </a:solidFill>
            </a:rPr>
            <a:t>Android</a:t>
          </a:r>
          <a:r>
            <a:rPr lang="it-IT" sz="2700" kern="1200" dirty="0"/>
            <a:t> studio</a:t>
          </a:r>
          <a:endParaRPr lang="en-US" sz="2700" kern="1200" dirty="0"/>
        </a:p>
      </dsp:txBody>
      <dsp:txXfrm>
        <a:off x="5357726" y="2324295"/>
        <a:ext cx="2067302" cy="720000"/>
      </dsp:txXfrm>
    </dsp:sp>
    <dsp:sp modelId="{501E7AE8-1F4B-4B32-AAD8-22FC5F808DDD}">
      <dsp:nvSpPr>
        <dsp:cNvPr id="0" name=""/>
        <dsp:cNvSpPr/>
      </dsp:nvSpPr>
      <dsp:spPr>
        <a:xfrm>
          <a:off x="8189930" y="670454"/>
          <a:ext cx="1261054" cy="126105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08E5A-97C8-4E1E-9ACB-CCA757EA8A4A}">
      <dsp:nvSpPr>
        <dsp:cNvPr id="0" name=""/>
        <dsp:cNvSpPr/>
      </dsp:nvSpPr>
      <dsp:spPr>
        <a:xfrm>
          <a:off x="8458679" y="939203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156A-197F-45C9-86D6-F0471AE59D72}">
      <dsp:nvSpPr>
        <dsp:cNvPr id="0" name=""/>
        <dsp:cNvSpPr/>
      </dsp:nvSpPr>
      <dsp:spPr>
        <a:xfrm>
          <a:off x="7786806" y="2324295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700" kern="1200" dirty="0" err="1">
              <a:solidFill>
                <a:srgbClr val="9B59B6"/>
              </a:solidFill>
            </a:rPr>
            <a:t>Git</a:t>
          </a:r>
          <a:r>
            <a:rPr lang="it-IT" sz="2700" kern="1200" dirty="0" err="1"/>
            <a:t>hub</a:t>
          </a:r>
          <a:endParaRPr lang="en-US" sz="2700" kern="1200" dirty="0"/>
        </a:p>
      </dsp:txBody>
      <dsp:txXfrm>
        <a:off x="7786806" y="2324295"/>
        <a:ext cx="206730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90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49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72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5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4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01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7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64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0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6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21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73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2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59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1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15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6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magine che contiene stella, montagna, fumo, sfocato&#10;&#10;Descrizione generata automaticamente">
            <a:extLst>
              <a:ext uri="{FF2B5EF4-FFF2-40B4-BE49-F238E27FC236}">
                <a16:creationId xmlns:a16="http://schemas.microsoft.com/office/drawing/2014/main" id="{AAB4B066-6FEE-4AA8-B5EA-A58489A66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43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CC5D1B7-E4C8-4809-AE9A-F8495B8B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57314"/>
            <a:ext cx="10515600" cy="2241028"/>
          </a:xfrm>
        </p:spPr>
        <p:txBody>
          <a:bodyPr>
            <a:normAutofit fontScale="90000"/>
          </a:bodyPr>
          <a:lstStyle/>
          <a:p>
            <a:pPr algn="l"/>
            <a:r>
              <a:rPr lang="it-IT" dirty="0">
                <a:solidFill>
                  <a:schemeClr val="tx1"/>
                </a:solidFill>
                <a:latin typeface="Gill Sans MT" panose="020B0502020104020203" pitchFamily="34" charset="0"/>
              </a:rPr>
              <a:t>APPLICAZIONE MOBILE PER LA GESTIONE DEGLI ORARI DI «AULE STUDIO BYBLOS»</a:t>
            </a:r>
            <a:endParaRPr lang="it-IT" dirty="0">
              <a:latin typeface="Gill Sans MT" panose="020B05020201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EC8CED-D358-44C5-BAF9-9728566EF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78303"/>
            <a:ext cx="9440034" cy="1049867"/>
          </a:xfrm>
        </p:spPr>
        <p:txBody>
          <a:bodyPr>
            <a:normAutofit/>
          </a:bodyPr>
          <a:lstStyle/>
          <a:p>
            <a:pPr algn="l"/>
            <a:r>
              <a:rPr lang="it-IT" sz="2400" dirty="0">
                <a:latin typeface="Gill Sans MT Condensed" panose="020B0506020104020203" pitchFamily="34" charset="0"/>
              </a:rPr>
              <a:t>Esame di programmazione ad oggetti</a:t>
            </a:r>
          </a:p>
          <a:p>
            <a:pPr algn="l"/>
            <a:r>
              <a:rPr lang="it-IT" sz="2400" dirty="0">
                <a:latin typeface="Gill Sans MT Condensed" panose="020B0506020104020203" pitchFamily="34" charset="0"/>
              </a:rPr>
              <a:t>A cura di Daniela Koreta e Andrea Venturelli</a:t>
            </a:r>
          </a:p>
          <a:p>
            <a:pPr algn="l"/>
            <a:endParaRPr lang="it-IT" sz="2400" dirty="0">
              <a:latin typeface="Gill Sans MT Condensed" panose="020B05060201040202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7C632B-5AD6-4D76-A3A3-7A06D552A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005" y="4955646"/>
            <a:ext cx="1800223" cy="180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CA621-4E15-4FAE-9524-0EF20045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OBIETTIVO </a:t>
            </a:r>
            <a:r>
              <a:rPr lang="it-IT" dirty="0">
                <a:solidFill>
                  <a:schemeClr val="accent1"/>
                </a:solidFill>
              </a:rPr>
              <a:t>INIZIALE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51C4D88-AEC0-4AD9-B3E5-60134E4CE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19" y="609600"/>
            <a:ext cx="5080000" cy="508000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5AD78E-3339-4E64-98EA-CDA489E8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it-IT" dirty="0"/>
              <a:t>Creare un’applicazione mobile per gestire gli orari di apertura e gli eventi di due aule studio a Spilamberto autogestite da studenti universitari.</a:t>
            </a:r>
          </a:p>
        </p:txBody>
      </p:sp>
    </p:spTree>
    <p:extLst>
      <p:ext uri="{BB962C8B-B14F-4D97-AF65-F5344CB8AC3E}">
        <p14:creationId xmlns:p14="http://schemas.microsoft.com/office/powerpoint/2010/main" val="35681476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BA81E427-8DE5-4F47-B600-4D431872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HO</a:t>
            </a:r>
            <a:r>
              <a: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2" name="Segnaposto immagine 11" descr="Immagine che contiene monitor, elettronico, sedendo, schermo&#10;&#10;Descrizione generata automaticamente">
            <a:extLst>
              <a:ext uri="{FF2B5EF4-FFF2-40B4-BE49-F238E27FC236}">
                <a16:creationId xmlns:a16="http://schemas.microsoft.com/office/drawing/2014/main" id="{DE2A51A4-AE41-4847-A12C-E273F2A687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94" r="10562" b="-3"/>
          <a:stretch/>
        </p:blipFill>
        <p:spPr>
          <a:xfrm>
            <a:off x="632815" y="643465"/>
            <a:ext cx="4003193" cy="5103372"/>
          </a:xfrm>
          <a:prstGeom prst="rect">
            <a:avLst/>
          </a:prstGeom>
          <a:effectLst>
            <a:glow rad="508000">
              <a:schemeClr val="bg1">
                <a:lumMod val="65000"/>
                <a:lumOff val="35000"/>
                <a:alpha val="15000"/>
              </a:schemeClr>
            </a:glow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BD2C403-B858-4781-900F-8EDB46E1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79472" y="1828801"/>
            <a:ext cx="5844760" cy="38660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Nella prima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pagina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sono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presenti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alcuni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buttons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tramite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cui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si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può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accedere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alle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principali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informazioni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di base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che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spiegano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cos’è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la 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Byblos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,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perché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è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stata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fondata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e dove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si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trova</a:t>
            </a:r>
            <a:r>
              <a: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40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878B652-F840-46E0-8A4C-5334F68D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ENTRA IN </a:t>
            </a:r>
            <a:r>
              <a:rPr lang="it-IT" dirty="0">
                <a:solidFill>
                  <a:schemeClr val="accent1"/>
                </a:solidFill>
              </a:rPr>
              <a:t>BYBLOS</a:t>
            </a:r>
          </a:p>
        </p:txBody>
      </p:sp>
      <p:pic>
        <p:nvPicPr>
          <p:cNvPr id="9" name="Segnaposto contenuto 8" descr="Immagine che contiene monitor, elettronico, cellulare, telefono&#10;&#10;Descrizione generata automaticamente">
            <a:extLst>
              <a:ext uri="{FF2B5EF4-FFF2-40B4-BE49-F238E27FC236}">
                <a16:creationId xmlns:a16="http://schemas.microsoft.com/office/drawing/2014/main" id="{4E7085AA-3429-4FA5-A8E7-ECD1425E6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269" y="609600"/>
            <a:ext cx="5698936" cy="5698936"/>
          </a:xfrm>
          <a:effectLst>
            <a:glow rad="508000">
              <a:schemeClr val="bg1">
                <a:lumMod val="65000"/>
                <a:lumOff val="35000"/>
                <a:alpha val="15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A769AD7-353F-49F7-AC76-29F60EC7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it-IT" dirty="0"/>
              <a:t>Nella seconda pagina si entra nel cuore dell’applicazione, dove è possibile inserire, aggiornare ed eliminare gli orari settimanali delle Aule Studio e pertanto consultare le aperture offerte dai volontari della Byblos e gli eventuali avvisi inseriti. </a:t>
            </a:r>
          </a:p>
          <a:p>
            <a:pPr algn="l"/>
            <a:r>
              <a:rPr lang="it-IT" dirty="0"/>
              <a:t>È inoltre presente </a:t>
            </a:r>
            <a:r>
              <a:rPr lang="it-IT" dirty="0" err="1"/>
              <a:t>un’Activity</a:t>
            </a:r>
            <a:r>
              <a:rPr lang="it-IT" dirty="0"/>
              <a:t> con una descrizione dettagliata delle due Aule destinate allo studio.</a:t>
            </a:r>
          </a:p>
        </p:txBody>
      </p:sp>
    </p:spTree>
    <p:extLst>
      <p:ext uri="{BB962C8B-B14F-4D97-AF65-F5344CB8AC3E}">
        <p14:creationId xmlns:p14="http://schemas.microsoft.com/office/powerpoint/2010/main" val="1651250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E00F6-F0EB-4066-B235-1D358939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it-IT" sz="4000"/>
              <a:t>NOTE TECNICHE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CF1D6FC7-2A26-480D-A47F-801856822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30175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4050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E0E33A-A233-48A8-85B4-F0123A43E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A7E0E33A-A233-48A8-85B4-F0123A43EC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A7E0E33A-A233-48A8-85B4-F0123A43E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A7E0E33A-A233-48A8-85B4-F0123A43E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624CE8-013E-42C9-A0B0-B75F8C624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graphicEl>
                                              <a:dgm id="{AD624CE8-013E-42C9-A0B0-B75F8C6241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graphicEl>
                                              <a:dgm id="{AD624CE8-013E-42C9-A0B0-B75F8C624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graphicEl>
                                              <a:dgm id="{AD624CE8-013E-42C9-A0B0-B75F8C624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0927DB-7A28-4257-8EAF-26063D8B8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graphicEl>
                                              <a:dgm id="{3F0927DB-7A28-4257-8EAF-26063D8B80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graphicEl>
                                              <a:dgm id="{3F0927DB-7A28-4257-8EAF-26063D8B8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graphicEl>
                                              <a:dgm id="{3F0927DB-7A28-4257-8EAF-26063D8B80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FDD77CB-2D20-464E-9708-A0790DA5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graphicEl>
                                              <a:dgm id="{0FDD77CB-2D20-464E-9708-A0790DA591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graphicEl>
                                              <a:dgm id="{0FDD77CB-2D20-464E-9708-A0790DA5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graphicEl>
                                              <a:dgm id="{0FDD77CB-2D20-464E-9708-A0790DA59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A2D177E-A511-4127-BA02-2924BFDBE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graphicEl>
                                              <a:dgm id="{DA2D177E-A511-4127-BA02-2924BFDBE2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DA2D177E-A511-4127-BA02-2924BFDBE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graphicEl>
                                              <a:dgm id="{DA2D177E-A511-4127-BA02-2924BFDBE2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654E6A4-0FB8-488D-9C4A-4FF9862EE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graphicEl>
                                              <a:dgm id="{E654E6A4-0FB8-488D-9C4A-4FF9862EE6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graphicEl>
                                              <a:dgm id="{E654E6A4-0FB8-488D-9C4A-4FF9862EE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E654E6A4-0FB8-488D-9C4A-4FF9862EE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222B3B9-CEF7-49C4-92B9-89DB927E5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graphicEl>
                                              <a:dgm id="{F222B3B9-CEF7-49C4-92B9-89DB927E50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graphicEl>
                                              <a:dgm id="{F222B3B9-CEF7-49C4-92B9-89DB927E5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F222B3B9-CEF7-49C4-92B9-89DB927E50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F5F3B6-A665-424E-9AC7-3E93E8A26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graphicEl>
                                              <a:dgm id="{2CF5F3B6-A665-424E-9AC7-3E93E8A26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graphicEl>
                                              <a:dgm id="{2CF5F3B6-A665-424E-9AC7-3E93E8A26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graphicEl>
                                              <a:dgm id="{2CF5F3B6-A665-424E-9AC7-3E93E8A26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4B0CC89-471B-4792-9377-2CA92F631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graphicEl>
                                              <a:dgm id="{A4B0CC89-471B-4792-9377-2CA92F631D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graphicEl>
                                              <a:dgm id="{A4B0CC89-471B-4792-9377-2CA92F631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graphicEl>
                                              <a:dgm id="{A4B0CC89-471B-4792-9377-2CA92F631D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1E7AE8-1F4B-4B32-AAD8-22FC5F808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graphicEl>
                                              <a:dgm id="{501E7AE8-1F4B-4B32-AAD8-22FC5F808D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graphicEl>
                                              <a:dgm id="{501E7AE8-1F4B-4B32-AAD8-22FC5F808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graphicEl>
                                              <a:dgm id="{501E7AE8-1F4B-4B32-AAD8-22FC5F808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C108E5A-97C8-4E1E-9ACB-CCA757EA8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graphicEl>
                                              <a:dgm id="{6C108E5A-97C8-4E1E-9ACB-CCA757EA8A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6C108E5A-97C8-4E1E-9ACB-CCA757EA8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dgm id="{6C108E5A-97C8-4E1E-9ACB-CCA757EA8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2FF156A-197F-45C9-86D6-F0471AE59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graphicEl>
                                              <a:dgm id="{82FF156A-197F-45C9-86D6-F0471AE59D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graphicEl>
                                              <a:dgm id="{82FF156A-197F-45C9-86D6-F0471AE59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graphicEl>
                                              <a:dgm id="{82FF156A-197F-45C9-86D6-F0471AE59D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0B583F-944A-4CC7-A264-3B474C97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323B51-BB3D-40F2-AD2E-A101F012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0591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4E2E8"/>
      </a:lt2>
      <a:accent1>
        <a:srgbClr val="82AF1F"/>
      </a:accent1>
      <a:accent2>
        <a:srgbClr val="B3A213"/>
      </a:accent2>
      <a:accent3>
        <a:srgbClr val="E78429"/>
      </a:accent3>
      <a:accent4>
        <a:srgbClr val="D52317"/>
      </a:accent4>
      <a:accent5>
        <a:srgbClr val="E7296D"/>
      </a:accent5>
      <a:accent6>
        <a:srgbClr val="D517AA"/>
      </a:accent6>
      <a:hlink>
        <a:srgbClr val="C34D64"/>
      </a:hlink>
      <a:folHlink>
        <a:srgbClr val="7F7F7F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Gill Sans MT</vt:lpstr>
      <vt:lpstr>Gill Sans MT Condensed</vt:lpstr>
      <vt:lpstr>Wingdings 2</vt:lpstr>
      <vt:lpstr>SlateVTI</vt:lpstr>
      <vt:lpstr>APPLICAZIONE MOBILE PER LA GESTIONE DEGLI ORARI DI «AULE STUDIO BYBLOS»</vt:lpstr>
      <vt:lpstr>OBIETTIVO INIZIALE</vt:lpstr>
      <vt:lpstr>HOME</vt:lpstr>
      <vt:lpstr>ENTRA IN BYBLOS</vt:lpstr>
      <vt:lpstr>NOTE TECNICHE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APPLICAZIONE MOBILE PER LA GESTIONE DEGLI ORARI DI «AULE STUDIO BYBLOS»</dc:title>
  <dc:creator>Daniela</dc:creator>
  <cp:lastModifiedBy>Daniela</cp:lastModifiedBy>
  <cp:revision>2</cp:revision>
  <dcterms:created xsi:type="dcterms:W3CDTF">2019-10-27T10:17:42Z</dcterms:created>
  <dcterms:modified xsi:type="dcterms:W3CDTF">2019-10-27T10:26:46Z</dcterms:modified>
</cp:coreProperties>
</file>