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64" r:id="rId7"/>
    <p:sldId id="258" r:id="rId8"/>
    <p:sldId id="265" r:id="rId9"/>
    <p:sldId id="266" r:id="rId10"/>
    <p:sldId id="259" r:id="rId11"/>
    <p:sldId id="267" r:id="rId12"/>
    <p:sldId id="273" r:id="rId13"/>
    <p:sldId id="274" r:id="rId14"/>
    <p:sldId id="271" r:id="rId15"/>
    <p:sldId id="272" r:id="rId16"/>
    <p:sldId id="268" r:id="rId17"/>
    <p:sldId id="260" r:id="rId18"/>
    <p:sldId id="269" r:id="rId19"/>
    <p:sldId id="270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1E4F42D-D9F9-4B55-97B5-2522FE8E63C9}">
          <p14:sldIdLst>
            <p14:sldId id="256"/>
          </p14:sldIdLst>
        </p14:section>
        <p14:section name="Warum" id="{A9F9F58B-A31A-4AEA-A0A9-551F4BADE2E2}">
          <p14:sldIdLst>
            <p14:sldId id="261"/>
            <p14:sldId id="257"/>
            <p14:sldId id="262"/>
            <p14:sldId id="263"/>
          </p14:sldIdLst>
        </p14:section>
        <p14:section name="Was" id="{ABEE33EB-F263-4B5C-8902-F3D6E9A591D8}">
          <p14:sldIdLst>
            <p14:sldId id="264"/>
            <p14:sldId id="258"/>
            <p14:sldId id="265"/>
          </p14:sldIdLst>
        </p14:section>
        <p14:section name="Wie" id="{73B7758A-3A5E-4C03-808E-87DB8357F5A7}">
          <p14:sldIdLst>
            <p14:sldId id="266"/>
            <p14:sldId id="259"/>
            <p14:sldId id="267"/>
            <p14:sldId id="273"/>
            <p14:sldId id="274"/>
            <p14:sldId id="271"/>
            <p14:sldId id="272"/>
          </p14:sldIdLst>
        </p14:section>
        <p14:section name="Was wäre wenn?" id="{7969AF75-202A-4FAF-B953-3AB9F07B0420}">
          <p14:sldIdLst>
            <p14:sldId id="268"/>
            <p14:sldId id="260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6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41F7D1-E086-1556-0709-648C70DB5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4BF806-41A2-D95D-365C-73E8F53FE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1E6734-DBF2-B227-A23D-B1F25539D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9777-3573-4F14-81DA-54AC12B7D80B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A7CF76-0C70-3CC4-3A03-891D585F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8B961A-3CFE-5AC9-3065-DF302D1C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4D53-E53F-409E-A76C-41942906D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49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23FE2D-D418-7DC4-6F43-B1F775CF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4AC11F-23DF-4BD4-5E3C-6763569CD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4686B3-CB7F-AA1B-E2F8-9B21DD5E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9777-3573-4F14-81DA-54AC12B7D80B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499F08-EA71-725C-A51E-5B68479E3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ABD03C-3473-622F-D478-8C3D23C2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4D53-E53F-409E-A76C-41942906D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7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6AE0EB9-686C-95DF-5869-470F32135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342827-F652-E876-6719-D863B5758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0D02E6-EDD4-7357-85CA-C18A5794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9777-3573-4F14-81DA-54AC12B7D80B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5D566F-C7F5-DBA0-7424-BE8176CB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D2AC76-FC79-C209-D519-ACAC0839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4D53-E53F-409E-A76C-41942906D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45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D0AEE8-4987-B73A-AAA3-95CFB4BF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549EAC-8F51-8A75-01A9-608983EA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F9B86E-0C08-E87D-1183-C7511B32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9777-3573-4F14-81DA-54AC12B7D80B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58D212-F782-FA46-3EAA-475A757E5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5FCE42-4F29-183C-77F3-76C10163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4D53-E53F-409E-A76C-41942906D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0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64234-A7E0-FDAD-AF55-EF3EDD0BF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2D57EB-9F22-4C2C-AEEE-59270DB38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2903D5-A8DA-3CE1-54E8-411CB9A2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9777-3573-4F14-81DA-54AC12B7D80B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B4D4C6-1498-689F-97D4-46A755D8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EB6C56-81EE-B1AF-8991-4298D125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4D53-E53F-409E-A76C-41942906D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60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12F0B-BA00-EE1D-9298-14377B73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F824F8-BC91-6AC5-06FE-641E4B099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0DA2C4-4316-8867-2D0E-2E41EEC39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7A1CFE-B336-47B2-3EE3-91B5828A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9777-3573-4F14-81DA-54AC12B7D80B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5B4CFE-F3A5-4121-99D9-824A2120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1B7EFD-6BD8-C52F-E747-BFD23B21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4D53-E53F-409E-A76C-41942906D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33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4ECAA-69B5-6A13-60B2-2135F2705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A06BF0-BC96-12FA-E86A-6D610250C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26C0B8-640F-8EFA-8C59-BD9885BFB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82B043C-24ED-9D81-BBA2-0C925C74B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B6805BA-D801-959D-4B9D-935224385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70B408-CE09-5A0C-92B1-4EFDC67A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9777-3573-4F14-81DA-54AC12B7D80B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AF674E7-A536-62A6-2F26-7B6C5D6CD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9929C8-AD05-8879-EA21-F975722D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4D53-E53F-409E-A76C-41942906D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31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102ED0-2896-54D2-1934-48F93BF4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97FDF5-7FA7-6F99-2C75-BDF6C942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9777-3573-4F14-81DA-54AC12B7D80B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970D8B-CB09-1612-A70C-E80C73B4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1E82CB-DE3D-D3CF-5B96-A2593273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4D53-E53F-409E-A76C-41942906D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57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B2F4EB-F862-5116-1900-9160F179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9777-3573-4F14-81DA-54AC12B7D80B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D0A1998-E027-8C38-C7BC-4BCC01A82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A59B00-F393-8E02-29CC-D2D2C47E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4D53-E53F-409E-A76C-41942906D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28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7176F6-0B3C-757F-A9FF-7E39CCF79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689832-1F40-0888-6554-81E630BF8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0D62C6-C13D-697F-695F-442C199E0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5ABCAC-FC40-5408-C51B-D39C4934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9777-3573-4F14-81DA-54AC12B7D80B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AA04F9-A6E3-80FF-9825-1EC4164E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8EF148-EDCC-1546-7123-E0BE591F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4D53-E53F-409E-A76C-41942906D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4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B17E16-35E0-3FE8-F791-C6F6B117F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20C0603-0839-23DF-75CB-09C30F22F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306797-A8CA-A69E-188E-F31806072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4ACA95-A929-B35F-18FC-A3233E33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9777-3573-4F14-81DA-54AC12B7D80B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D66028-57CD-64DB-2232-2CA63774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CF9FB4-B044-D4E4-9567-E7326314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4D53-E53F-409E-A76C-41942906D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16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2BEF13C-B4EE-8A2E-08FD-598E9D46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C6F501-98D5-B23C-63A1-110E240C0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EA6D1B-A161-B854-B94F-E17531682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39777-3573-4F14-81DA-54AC12B7D80B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548F0E-CC82-D6D3-EF28-5B80DAA0A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97D797-D1A1-6F93-7A43-0B02EFFB5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4D53-E53F-409E-A76C-41942906D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94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797E8-4B33-020F-BDA6-5EC5885745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Datenbanken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A4051E-EE96-279C-CB41-16CFD9C5BE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Daniel, Niklas, Silas</a:t>
            </a:r>
          </a:p>
        </p:txBody>
      </p:sp>
    </p:spTree>
    <p:extLst>
      <p:ext uri="{BB962C8B-B14F-4D97-AF65-F5344CB8AC3E}">
        <p14:creationId xmlns:p14="http://schemas.microsoft.com/office/powerpoint/2010/main" val="4020464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BE199-A958-2ACA-7371-A372FC9E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Datenaufbereitung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2C7576-7278-A253-CC96-6E07A0E8D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Datensätze:</a:t>
            </a:r>
            <a:r>
              <a:rPr lang="de-DE" dirty="0"/>
              <a:t> Yelp-Daten, DOHMH-Inspektionsdaten.</a:t>
            </a:r>
          </a:p>
          <a:p>
            <a:r>
              <a:rPr lang="de-DE" b="1" dirty="0"/>
              <a:t>Tools: </a:t>
            </a:r>
            <a:r>
              <a:rPr lang="de-DE" dirty="0"/>
              <a:t>MongoDB, Python (Pandas)</a:t>
            </a:r>
          </a:p>
          <a:p>
            <a:endParaRPr lang="de-DE" b="1" dirty="0"/>
          </a:p>
          <a:p>
            <a:r>
              <a:rPr lang="de-DE" b="1" dirty="0"/>
              <a:t>Mapping:</a:t>
            </a:r>
          </a:p>
          <a:p>
            <a:pPr lvl="1"/>
            <a:r>
              <a:rPr lang="de-DE" dirty="0"/>
              <a:t>Verknüpfung zwischen Yelp-Daten und Inspektionsdaten.</a:t>
            </a:r>
            <a:endParaRPr lang="de-DE" b="1" dirty="0"/>
          </a:p>
          <a:p>
            <a:r>
              <a:rPr lang="de-DE" b="1" dirty="0"/>
              <a:t>Datenmanagement:</a:t>
            </a:r>
          </a:p>
          <a:p>
            <a:pPr lvl="1"/>
            <a:r>
              <a:rPr lang="de-DE" dirty="0"/>
              <a:t>Faken von Daten zur Ergänzung fehlender Informationen.</a:t>
            </a:r>
          </a:p>
          <a:p>
            <a:pPr lvl="1"/>
            <a:r>
              <a:rPr lang="de-DE" dirty="0"/>
              <a:t>Konsistenzprüfung und Sicherstellung (Consistency Check and </a:t>
            </a:r>
            <a:r>
              <a:rPr lang="de-DE" dirty="0" err="1"/>
              <a:t>Enforcement</a:t>
            </a:r>
            <a:r>
              <a:rPr lang="de-DE" dirty="0"/>
              <a:t>).</a:t>
            </a:r>
            <a:endParaRPr lang="de-DE" b="1" dirty="0"/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251307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9CE17-0C5B-39E3-05FE-E3117EC2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Datenaufbereitung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1CE7E7-8683-300D-6BEC-34922B8FC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Bereinigung von Einträgen mit:</a:t>
            </a:r>
          </a:p>
          <a:p>
            <a:pPr lvl="1"/>
            <a:r>
              <a:rPr lang="de-DE" dirty="0"/>
              <a:t>Fehlenden Geo-Daten.</a:t>
            </a:r>
            <a:endParaRPr lang="de-DE" b="1" dirty="0"/>
          </a:p>
          <a:p>
            <a:pPr lvl="1"/>
            <a:r>
              <a:rPr lang="de-DE" dirty="0"/>
              <a:t>Fehlenden Scores.</a:t>
            </a:r>
            <a:endParaRPr lang="de-DE" b="1" dirty="0"/>
          </a:p>
          <a:p>
            <a:pPr lvl="1"/>
            <a:r>
              <a:rPr lang="de-DE" dirty="0"/>
              <a:t>Fehlenden Inspektionsinformationen.</a:t>
            </a:r>
            <a:endParaRPr lang="de-DE" b="1" dirty="0"/>
          </a:p>
          <a:p>
            <a:r>
              <a:rPr lang="de-DE" b="1" dirty="0"/>
              <a:t>Transformation:</a:t>
            </a:r>
          </a:p>
          <a:p>
            <a:pPr lvl="1"/>
            <a:r>
              <a:rPr lang="de-DE" dirty="0"/>
              <a:t>Berechnung der Noten für Restaurants.</a:t>
            </a:r>
          </a:p>
          <a:p>
            <a:pPr lvl="1"/>
            <a:r>
              <a:rPr lang="de-DE" dirty="0"/>
              <a:t>Duplikate im Datensatz identifizieren</a:t>
            </a:r>
            <a:endParaRPr lang="de-DE" b="1" dirty="0"/>
          </a:p>
          <a:p>
            <a:pPr lvl="1"/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04760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39E3C-A3A5-E9A6-5A04-739FA3ED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Indizes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E56EC6-D8E4-F1F5-071E-F33E27256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Es wurden Indizes auf die primär- und </a:t>
            </a:r>
            <a:r>
              <a:rPr lang="de-CH" dirty="0" err="1"/>
              <a:t>fremdschlüssel</a:t>
            </a:r>
            <a:r>
              <a:rPr lang="de-CH" dirty="0"/>
              <a:t> gesetzt um schnellere </a:t>
            </a:r>
            <a:r>
              <a:rPr lang="de-CH" dirty="0" err="1"/>
              <a:t>Joins</a:t>
            </a:r>
            <a:r>
              <a:rPr lang="de-CH" dirty="0"/>
              <a:t> durchzuführen</a:t>
            </a:r>
          </a:p>
        </p:txBody>
      </p:sp>
    </p:spTree>
    <p:extLst>
      <p:ext uri="{BB962C8B-B14F-4D97-AF65-F5344CB8AC3E}">
        <p14:creationId xmlns:p14="http://schemas.microsoft.com/office/powerpoint/2010/main" val="553294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B6B29B-93A5-EAAB-31DA-79F2B557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Views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91F955-83AB-C440-2792-7D5D8D377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Es wurden zur Bereitstellung der Daten in MySQL hauptsächlich Views verwendet</a:t>
            </a:r>
          </a:p>
          <a:p>
            <a:pPr lvl="1"/>
            <a:r>
              <a:rPr lang="de-CH" dirty="0"/>
              <a:t>Zur Anzeige der Koordinaten mit den dazu relevanten Metadaten (Score, Kochrichtung)</a:t>
            </a:r>
          </a:p>
          <a:p>
            <a:pPr lvl="1"/>
            <a:r>
              <a:rPr lang="de-CH" dirty="0"/>
              <a:t>Komplexe Abfragen werden so gekapselt</a:t>
            </a:r>
          </a:p>
          <a:p>
            <a:pPr lvl="1"/>
            <a:r>
              <a:rPr lang="de-CH" dirty="0"/>
              <a:t>Wiederverwendbar</a:t>
            </a:r>
          </a:p>
          <a:p>
            <a:pPr lvl="1"/>
            <a:endParaRPr lang="de-CH" dirty="0"/>
          </a:p>
          <a:p>
            <a:pPr marL="0" indent="0">
              <a:buNone/>
            </a:pPr>
            <a:r>
              <a:rPr lang="de-CH" dirty="0"/>
              <a:t>Die Views steigern die Benutzerfreundlichkeit, bei häufigen Datenabfragen, hier bei den Koordinaten</a:t>
            </a:r>
          </a:p>
        </p:txBody>
      </p:sp>
    </p:spTree>
    <p:extLst>
      <p:ext uri="{BB962C8B-B14F-4D97-AF65-F5344CB8AC3E}">
        <p14:creationId xmlns:p14="http://schemas.microsoft.com/office/powerpoint/2010/main" val="3838494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5EF62-44C3-26D0-7FDD-5410A4A01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8BF945-F96C-4E34-85CC-852F57D31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978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E44E13-31EE-068C-000C-C6D74FD31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A0EE81-D6D1-B2BD-729D-3F7146214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04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583FB-3450-F8B5-2720-84E9923C5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C46FB-D806-DF86-38D0-B7F9F26D1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Was wäre wenn?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73541C-F225-A891-69E8-0E1CBD48E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0949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DCC2B-9F58-E61B-871C-2FAB96E2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Ohne 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58C6F0-0D8D-A82E-7972-0DF9951B7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bleibt bei ineffizienten, flächendeckenden Inspektionen ohne klare Priorisierung</a:t>
            </a:r>
          </a:p>
          <a:p>
            <a:r>
              <a:rPr lang="de-DE" dirty="0"/>
              <a:t>Hohe Risiken in Hotspots bleiben möglicherweise unerkannt.</a:t>
            </a:r>
          </a:p>
          <a:p>
            <a:r>
              <a:rPr lang="de-DE" dirty="0"/>
              <a:t>Ressourcen werden verschwendet, während die öffentliche Gesundheit gefährdet ist.</a:t>
            </a:r>
          </a:p>
        </p:txBody>
      </p:sp>
    </p:spTree>
    <p:extLst>
      <p:ext uri="{BB962C8B-B14F-4D97-AF65-F5344CB8AC3E}">
        <p14:creationId xmlns:p14="http://schemas.microsoft.com/office/powerpoint/2010/main" val="1307711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4FD54E-1696-F154-85CA-B8C2FB03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Mit erfolgreicher Umsetzung: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D9C99A-4ECD-77CE-74EC-9E7EBA390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Ressourcen werden optimal genutzt.</a:t>
            </a:r>
          </a:p>
          <a:p>
            <a:r>
              <a:rPr lang="de-DE" dirty="0"/>
              <a:t>Problematische Restauranttypen können frühzeitig identifiziert und geschult werden.</a:t>
            </a:r>
          </a:p>
          <a:p>
            <a:r>
              <a:rPr lang="de-DE" dirty="0"/>
              <a:t>Inspektionen gewinnen an Präzision und Vertrauen der Öffentlichkeit wird gestärkt.</a:t>
            </a:r>
          </a:p>
        </p:txBody>
      </p:sp>
    </p:spTree>
    <p:extLst>
      <p:ext uri="{BB962C8B-B14F-4D97-AF65-F5344CB8AC3E}">
        <p14:creationId xmlns:p14="http://schemas.microsoft.com/office/powerpoint/2010/main" val="515419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D6EF7-6E76-EFB3-9B3E-1385CBDA9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können wir noch untersuchen?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4DC491-8C36-3272-15EE-9A6128013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Weitere Faktoren wie saisonale Einflüsse auf Verstöße.</a:t>
            </a:r>
          </a:p>
          <a:p>
            <a:r>
              <a:rPr lang="de-DE" dirty="0"/>
              <a:t>Potenzial für KI-gestützte Vorhersagemodelle, um zukünftige Verstöße zu prognostizieren.</a:t>
            </a:r>
          </a:p>
        </p:txBody>
      </p:sp>
    </p:spTree>
    <p:extLst>
      <p:ext uri="{BB962C8B-B14F-4D97-AF65-F5344CB8AC3E}">
        <p14:creationId xmlns:p14="http://schemas.microsoft.com/office/powerpoint/2010/main" val="421681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E3573-E7E6-60C7-FDCA-6622679DC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1B2D2-D676-068C-302F-D508BE9135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unser</a:t>
            </a:r>
            <a:r>
              <a:rPr lang="en-US" dirty="0"/>
              <a:t> Use Case relevant?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7F18BB-2AAF-0D52-A6A8-097CA7FC94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260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A2E580-1A86-0622-A624-5A09DE1D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715FEF-D208-B710-BBD8-844FB169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New York City hat eine immens große Anzahl von Restaurants.</a:t>
            </a:r>
          </a:p>
          <a:p>
            <a:r>
              <a:rPr lang="de-DE" dirty="0"/>
              <a:t>Begrenzte Ressourcen des DOHMH erschweren flächendeckende Kontrollen.</a:t>
            </a:r>
          </a:p>
          <a:p>
            <a:r>
              <a:rPr lang="de-DE" dirty="0"/>
              <a:t>Hochrisikobereiche könnten unentdeckt bleiben.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081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D373FA-696E-E8DF-DD59-2E9FA5A2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Bedeutung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C4C09F-08A3-00A2-03B2-AE573F40C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Verstöße gefährden die öffentliche Gesundheit.</a:t>
            </a:r>
          </a:p>
          <a:p>
            <a:r>
              <a:rPr lang="de-DE" dirty="0"/>
              <a:t>Vertrauen der Bürger in Restaurants wird beeinträchtigt.</a:t>
            </a:r>
          </a:p>
          <a:p>
            <a:r>
              <a:rPr lang="de-DE" dirty="0"/>
              <a:t>Effiziente Inspektionsprozesse können:</a:t>
            </a:r>
          </a:p>
          <a:p>
            <a:pPr lvl="1"/>
            <a:r>
              <a:rPr lang="de-DE" dirty="0"/>
              <a:t>Risiken minimieren.</a:t>
            </a:r>
          </a:p>
          <a:p>
            <a:pPr lvl="1"/>
            <a:r>
              <a:rPr lang="de-DE" dirty="0"/>
              <a:t>Ressourcen gezielt nutzen.</a:t>
            </a:r>
          </a:p>
        </p:txBody>
      </p:sp>
    </p:spTree>
    <p:extLst>
      <p:ext uri="{BB962C8B-B14F-4D97-AF65-F5344CB8AC3E}">
        <p14:creationId xmlns:p14="http://schemas.microsoft.com/office/powerpoint/2010/main" val="268617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C94376-38FA-C44C-2EB8-7BC0D7AC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DCFB31-1582-5EB6-4C41-DB893B139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Einsatz datenbasierter Analysen.</a:t>
            </a:r>
          </a:p>
          <a:p>
            <a:r>
              <a:rPr lang="de-DE" dirty="0"/>
              <a:t>Priorisierung von Inspektionen in Risikobereichen.</a:t>
            </a:r>
          </a:p>
          <a:p>
            <a:r>
              <a:rPr lang="de-DE" dirty="0"/>
              <a:t>Vorteile:</a:t>
            </a:r>
          </a:p>
          <a:p>
            <a:pPr lvl="1"/>
            <a:r>
              <a:rPr lang="de-DE" dirty="0"/>
              <a:t>Zeitersparnis.</a:t>
            </a:r>
          </a:p>
          <a:p>
            <a:pPr lvl="1"/>
            <a:r>
              <a:rPr lang="de-DE" dirty="0"/>
              <a:t>Entlastung der Ressourcen.</a:t>
            </a:r>
          </a:p>
          <a:p>
            <a:pPr lvl="1"/>
            <a:r>
              <a:rPr lang="de-DE" dirty="0"/>
              <a:t>Steigerung der Wirksamkeit der Kontrollen.</a:t>
            </a:r>
          </a:p>
        </p:txBody>
      </p:sp>
    </p:spTree>
    <p:extLst>
      <p:ext uri="{BB962C8B-B14F-4D97-AF65-F5344CB8AC3E}">
        <p14:creationId xmlns:p14="http://schemas.microsoft.com/office/powerpoint/2010/main" val="412707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2BE05-0A3E-59BC-7DE4-8512AC579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60F5C6-53AE-A851-CC77-C13D14D698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Was wird durch den Use Case erreicht?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A6F55E-F2D1-03F3-811D-328CC18B56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537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FE010-A62A-9767-95FA-13F6CF1E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199E6E-5D4F-2456-B67F-D7AAF4027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Identifikation von </a:t>
            </a:r>
            <a:r>
              <a:rPr lang="de-DE" b="1" dirty="0"/>
              <a:t>Hotspots</a:t>
            </a:r>
            <a:r>
              <a:rPr lang="de-DE" dirty="0"/>
              <a:t> für Gesundheitsverstöße.</a:t>
            </a:r>
          </a:p>
          <a:p>
            <a:r>
              <a:rPr lang="de-DE" dirty="0"/>
              <a:t>Erkennung von Restaurantkategorien, die regelmäßig Verstöße aufweisen.</a:t>
            </a:r>
          </a:p>
          <a:p>
            <a:r>
              <a:rPr lang="de-DE" dirty="0"/>
              <a:t>Optimierung des Inspektionsprozesses durch datenbasierte Entscheidungsfindung.</a:t>
            </a:r>
          </a:p>
        </p:txBody>
      </p:sp>
    </p:spTree>
    <p:extLst>
      <p:ext uri="{BB962C8B-B14F-4D97-AF65-F5344CB8AC3E}">
        <p14:creationId xmlns:p14="http://schemas.microsoft.com/office/powerpoint/2010/main" val="726523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84C96-AE25-2F5A-832B-AD06C0E3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Erwarteter Nutzen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FDD968-D05F-07C1-F2FD-927BE2AF8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Zeit- und Ressourceneinsparung durch zielgerichtete Inspektionen.</a:t>
            </a:r>
          </a:p>
          <a:p>
            <a:r>
              <a:rPr lang="de-DE" dirty="0"/>
              <a:t>Proaktive Maßnahmen basierend auf identifizierten Mustern.</a:t>
            </a:r>
          </a:p>
          <a:p>
            <a:r>
              <a:rPr lang="de-DE" dirty="0"/>
              <a:t>Höhere Qualität und Relevanz der Inspektionsprozesse.</a:t>
            </a:r>
          </a:p>
        </p:txBody>
      </p:sp>
    </p:spTree>
    <p:extLst>
      <p:ext uri="{BB962C8B-B14F-4D97-AF65-F5344CB8AC3E}">
        <p14:creationId xmlns:p14="http://schemas.microsoft.com/office/powerpoint/2010/main" val="483511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B6342-65A9-73FA-E569-CD6B17F77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0E320C-CDE1-E589-7898-F8A3704BE0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Wie wird unser Use Case umgesetzt?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F95D16-546E-65C6-4553-0C5194E656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680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Breitbild</PresentationFormat>
  <Paragraphs>70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Datenbanken</vt:lpstr>
      <vt:lpstr>Warum ist unser Use Case relevant?</vt:lpstr>
      <vt:lpstr>Problemstellung</vt:lpstr>
      <vt:lpstr>Bedeutung</vt:lpstr>
      <vt:lpstr>Ziel</vt:lpstr>
      <vt:lpstr>Was wird durch den Use Case erreicht?</vt:lpstr>
      <vt:lpstr>Hauptziele</vt:lpstr>
      <vt:lpstr>Erwarteter Nutzen</vt:lpstr>
      <vt:lpstr>Wie wird unser Use Case umgesetzt?</vt:lpstr>
      <vt:lpstr>Datenaufbereitung</vt:lpstr>
      <vt:lpstr>Datenaufbereitung</vt:lpstr>
      <vt:lpstr>Indizes</vt:lpstr>
      <vt:lpstr>Views</vt:lpstr>
      <vt:lpstr>Analyse</vt:lpstr>
      <vt:lpstr>Visualisierung</vt:lpstr>
      <vt:lpstr>Was wäre wenn?</vt:lpstr>
      <vt:lpstr>Ohne Implementierung</vt:lpstr>
      <vt:lpstr>Mit erfolgreicher Umsetzung:</vt:lpstr>
      <vt:lpstr>Was können wir noch untersuchen?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Niklas Hummel</dc:creator>
  <cp:lastModifiedBy>Daniel Votler</cp:lastModifiedBy>
  <cp:revision>2</cp:revision>
  <dcterms:created xsi:type="dcterms:W3CDTF">2024-12-05T20:20:41Z</dcterms:created>
  <dcterms:modified xsi:type="dcterms:W3CDTF">2024-12-05T21:52:20Z</dcterms:modified>
</cp:coreProperties>
</file>