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42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08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406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14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461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44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646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67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66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3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64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705D5D1-F275-4588-BF3A-B715F3ED6115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56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9314B-B578-2081-2DC2-8DBD2BDEA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399" y="150209"/>
            <a:ext cx="9937265" cy="4041648"/>
          </a:xfrm>
        </p:spPr>
        <p:txBody>
          <a:bodyPr>
            <a:normAutofit/>
          </a:bodyPr>
          <a:lstStyle/>
          <a:p>
            <a:r>
              <a:rPr lang="de-CH" dirty="0"/>
              <a:t>Effizienzsteigerung der Inspektionsprozesse des DOHMH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4096D4-29EA-62F2-4CEA-F04FFDB0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031" y="4257392"/>
            <a:ext cx="9144000" cy="761732"/>
          </a:xfrm>
        </p:spPr>
        <p:txBody>
          <a:bodyPr/>
          <a:lstStyle/>
          <a:p>
            <a:r>
              <a:rPr lang="de-CH" dirty="0"/>
              <a:t>Daniel Votler, Silas Hartje, Niklas Hummel</a:t>
            </a:r>
          </a:p>
        </p:txBody>
      </p:sp>
      <p:pic>
        <p:nvPicPr>
          <p:cNvPr id="4" name="Picture 4" descr="NYC DOMHH - Summer 2022 Letter - Robert H Goddard High School">
            <a:extLst>
              <a:ext uri="{FF2B5EF4-FFF2-40B4-BE49-F238E27FC236}">
                <a16:creationId xmlns:a16="http://schemas.microsoft.com/office/drawing/2014/main" id="{536A5166-FE51-9508-678D-588AE3D8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349" y="-2622374"/>
            <a:ext cx="1144138" cy="57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ob | Hep Clinical Coordinator @ NYC DOHMH - Hep Free NYC">
            <a:extLst>
              <a:ext uri="{FF2B5EF4-FFF2-40B4-BE49-F238E27FC236}">
                <a16:creationId xmlns:a16="http://schemas.microsoft.com/office/drawing/2014/main" id="{02913A75-307A-B55E-8D1E-DEA75FD6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468" y="-439335"/>
            <a:ext cx="3597675" cy="202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0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F2D6F-ED91-633E-1637-F1D881B1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Hotspot-Identifikation und Priorisierung von Restaurantinspektionen in New York</a:t>
            </a:r>
          </a:p>
          <a:p>
            <a:r>
              <a:rPr lang="de-DE" dirty="0"/>
              <a:t>Mit datenbasierten Analysen Ressourcen effizienter nutzen und die Qualität der Inspektionen verbessern.</a:t>
            </a:r>
            <a:endParaRPr lang="de-CH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CE17BFF-15B7-1813-D2D6-72956F7A35A1}"/>
              </a:ext>
            </a:extLst>
          </p:cNvPr>
          <p:cNvSpPr txBox="1">
            <a:spLocks/>
          </p:cNvSpPr>
          <p:nvPr/>
        </p:nvSpPr>
        <p:spPr>
          <a:xfrm>
            <a:off x="838200" y="3858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Was machen wir?</a:t>
            </a:r>
            <a:endParaRPr lang="de-CH" dirty="0"/>
          </a:p>
        </p:txBody>
      </p:sp>
      <p:pic>
        <p:nvPicPr>
          <p:cNvPr id="5" name="Picture 4" descr="NYC DOMHH - Summer 2022 Letter - Robert H Goddard High School">
            <a:extLst>
              <a:ext uri="{FF2B5EF4-FFF2-40B4-BE49-F238E27FC236}">
                <a16:creationId xmlns:a16="http://schemas.microsoft.com/office/drawing/2014/main" id="{AC1EC369-FD4C-F7D5-48A6-EEB2A5F66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102" y="72818"/>
            <a:ext cx="1252306" cy="62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commended attractions and establishments near Buchanan in New York, NY">
            <a:extLst>
              <a:ext uri="{FF2B5EF4-FFF2-40B4-BE49-F238E27FC236}">
                <a16:creationId xmlns:a16="http://schemas.microsoft.com/office/drawing/2014/main" id="{6F2DC12D-887A-86B8-D685-7377AF65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84" y="3322354"/>
            <a:ext cx="7330289" cy="285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6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01C07-541D-9637-926E-CC0583F6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Herausforderung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F8097-8AA8-2D12-60EE-06D438F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 23000 Restaurants in NYC, begrenzte personelle Ressourcen beim DOHMH.</a:t>
            </a:r>
          </a:p>
          <a:p>
            <a:r>
              <a:rPr lang="de-DE" dirty="0"/>
              <a:t>Schwierigkeit alle Restaurants </a:t>
            </a:r>
            <a:r>
              <a:rPr lang="de-DE" dirty="0" err="1"/>
              <a:t>gleichermassen</a:t>
            </a:r>
            <a:r>
              <a:rPr lang="de-DE" dirty="0"/>
              <a:t> zu überprüfen</a:t>
            </a:r>
          </a:p>
          <a:p>
            <a:r>
              <a:rPr lang="de-DE" dirty="0"/>
              <a:t>Potenzielle </a:t>
            </a:r>
            <a:r>
              <a:rPr lang="de-DE" dirty="0" err="1"/>
              <a:t>Verstösse</a:t>
            </a:r>
            <a:r>
              <a:rPr lang="de-DE" dirty="0"/>
              <a:t> in Hochrisikobereichen könnten unentdeckt bleiben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687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5A41A-BFBE-2B81-D60B-CED63BA7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wollen wir erreichen?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C8C03-DCCB-6A31-578A-8D4C107C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Hotspot Analyse: Geografische Bereiche mit häufigen Gesundheitsverstössen identifizieren</a:t>
            </a:r>
          </a:p>
          <a:p>
            <a:r>
              <a:rPr lang="de-CH" dirty="0"/>
              <a:t>Kategorische Analyse: Restauranttypen mit hoher </a:t>
            </a:r>
            <a:r>
              <a:rPr lang="de-CH" dirty="0" err="1"/>
              <a:t>Verstossrate</a:t>
            </a:r>
            <a:r>
              <a:rPr lang="de-CH" dirty="0"/>
              <a:t> erkennen</a:t>
            </a:r>
          </a:p>
          <a:p>
            <a:r>
              <a:rPr lang="de-CH" dirty="0"/>
              <a:t>Optimierung: Priorisierung von Inspektionen mit hoher </a:t>
            </a:r>
            <a:r>
              <a:rPr lang="de-CH" dirty="0" err="1"/>
              <a:t>Verstosswahrscheinlichkeit</a:t>
            </a:r>
            <a:r>
              <a:rPr lang="de-CH" dirty="0"/>
              <a:t>, berechnet aus Metadaten</a:t>
            </a:r>
          </a:p>
        </p:txBody>
      </p:sp>
    </p:spTree>
    <p:extLst>
      <p:ext uri="{BB962C8B-B14F-4D97-AF65-F5344CB8AC3E}">
        <p14:creationId xmlns:p14="http://schemas.microsoft.com/office/powerpoint/2010/main" val="30324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3EAEC-D1F2-A128-0E3F-67FFBCE2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Datengrundlage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5B5896-8E81-BD36-463E-DD4CFEE95B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1441"/>
            <a:ext cx="98811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DOHMH Inspektionsresultate: Gesundheitsnoten, Verstöße, Geodaten.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dirty="0">
                <a:latin typeface="Arial" panose="020B0604020202020204" pitchFamily="34" charset="0"/>
              </a:rPr>
              <a:t>Yelp (angepasst): Restaurantbewertungen, Kategorien, Kundenfeedback.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dirty="0">
                <a:solidFill>
                  <a:srgbClr val="FF0000"/>
                </a:solidFill>
                <a:latin typeface="Arial" panose="020B0604020202020204" pitchFamily="34" charset="0"/>
              </a:rPr>
              <a:t>Foursquare Check-ins: Aktivitätsdaten der Kunden. </a:t>
            </a:r>
          </a:p>
        </p:txBody>
      </p:sp>
      <p:pic>
        <p:nvPicPr>
          <p:cNvPr id="4099" name="Picture 3" descr="Foursquare City Guide - Wikipedia">
            <a:extLst>
              <a:ext uri="{FF2B5EF4-FFF2-40B4-BE49-F238E27FC236}">
                <a16:creationId xmlns:a16="http://schemas.microsoft.com/office/drawing/2014/main" id="{57E87EB3-13A8-5E50-ED0F-20C55591F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02877"/>
            <a:ext cx="2897109" cy="17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YC DOMHH - Summer 2022 Letter - Robert H Goddard High School">
            <a:extLst>
              <a:ext uri="{FF2B5EF4-FFF2-40B4-BE49-F238E27FC236}">
                <a16:creationId xmlns:a16="http://schemas.microsoft.com/office/drawing/2014/main" id="{2B86DAEC-B6E5-25C8-8C6C-D4D3BDCE5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664" y="4944055"/>
            <a:ext cx="2594174" cy="12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Yelp, Inc. – Wikipedia">
            <a:extLst>
              <a:ext uri="{FF2B5EF4-FFF2-40B4-BE49-F238E27FC236}">
                <a16:creationId xmlns:a16="http://schemas.microsoft.com/office/drawing/2014/main" id="{E0ACA62A-4893-999F-A47C-132885DC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32" y="4770261"/>
            <a:ext cx="2983871" cy="12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A2B626-A7DC-2A2E-B260-66B383FEA85E}"/>
              </a:ext>
            </a:extLst>
          </p:cNvPr>
          <p:cNvSpPr/>
          <p:nvPr/>
        </p:nvSpPr>
        <p:spPr>
          <a:xfrm>
            <a:off x="572168" y="3957053"/>
            <a:ext cx="3400927" cy="27111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00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A9D53-1606-6037-6FFF-B6CF9BB9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D3D923-8501-651D-5AC9-2A278708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Datenaufbereitung</a:t>
            </a:r>
          </a:p>
          <a:p>
            <a:pPr marL="457200" lvl="1" indent="0">
              <a:buNone/>
            </a:pPr>
            <a:r>
              <a:rPr lang="de-CH" dirty="0"/>
              <a:t>	Python + MongoDB für Bereinigung, Mapping und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Datenanalyse</a:t>
            </a:r>
          </a:p>
          <a:p>
            <a:pPr marL="914400" lvl="2" indent="0">
              <a:buNone/>
            </a:pPr>
            <a:r>
              <a:rPr lang="de-CH" sz="2400" dirty="0"/>
              <a:t>MySQL für Hotspot- und Kategorienfindung, SQL-Optimierungen durch Indizes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Visualisierung</a:t>
            </a:r>
          </a:p>
          <a:p>
            <a:pPr marL="457200" lvl="1" indent="0">
              <a:buNone/>
            </a:pPr>
            <a:r>
              <a:rPr lang="de-CH" dirty="0"/>
              <a:t>	Maptive für interaktive Karten und Hotspot-Darstellung</a:t>
            </a:r>
          </a:p>
        </p:txBody>
      </p:sp>
    </p:spTree>
    <p:extLst>
      <p:ext uri="{BB962C8B-B14F-4D97-AF65-F5344CB8AC3E}">
        <p14:creationId xmlns:p14="http://schemas.microsoft.com/office/powerpoint/2010/main" val="419142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82880-8428-72FD-87D3-1B05630B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3CD2E-99AE-E1E6-D3FB-A35A806C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Datenfakung</a:t>
            </a:r>
            <a:endParaRPr lang="de-CH" dirty="0"/>
          </a:p>
          <a:p>
            <a:pPr lvl="1"/>
            <a:r>
              <a:rPr lang="de-CH" dirty="0"/>
              <a:t>Python Skript ordnet die </a:t>
            </a:r>
            <a:r>
              <a:rPr lang="de-CH" dirty="0" err="1"/>
              <a:t>meistbewertetesten</a:t>
            </a:r>
            <a:r>
              <a:rPr lang="de-CH" dirty="0"/>
              <a:t> Yelp Restaurants den Inspektionsdaten zu </a:t>
            </a:r>
          </a:p>
        </p:txBody>
      </p:sp>
    </p:spTree>
    <p:extLst>
      <p:ext uri="{BB962C8B-B14F-4D97-AF65-F5344CB8AC3E}">
        <p14:creationId xmlns:p14="http://schemas.microsoft.com/office/powerpoint/2010/main" val="4190024864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168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Aussicht</vt:lpstr>
      <vt:lpstr>Effizienzsteigerung der Inspektionsprozesse des DOHMH</vt:lpstr>
      <vt:lpstr>PowerPoint-Präsentation</vt:lpstr>
      <vt:lpstr>Die Herausforderung</vt:lpstr>
      <vt:lpstr>Was wollen wir erreichen?</vt:lpstr>
      <vt:lpstr>Datengrundlage</vt:lpstr>
      <vt:lpstr>Vorgehen</vt:lpstr>
      <vt:lpstr>Datenaufbereitung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Votler</dc:creator>
  <cp:lastModifiedBy>Daniel Votler</cp:lastModifiedBy>
  <cp:revision>4</cp:revision>
  <dcterms:created xsi:type="dcterms:W3CDTF">2024-12-02T19:42:57Z</dcterms:created>
  <dcterms:modified xsi:type="dcterms:W3CDTF">2024-12-05T11:48:59Z</dcterms:modified>
</cp:coreProperties>
</file>