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71" r:id="rId13"/>
    <p:sldId id="272" r:id="rId14"/>
    <p:sldId id="268" r:id="rId15"/>
    <p:sldId id="260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1E4F42D-D9F9-4B55-97B5-2522FE8E63C9}">
          <p14:sldIdLst>
            <p14:sldId id="256"/>
          </p14:sldIdLst>
        </p14:section>
        <p14:section name="Warum" id="{A9F9F58B-A31A-4AEA-A0A9-551F4BADE2E2}">
          <p14:sldIdLst>
            <p14:sldId id="261"/>
            <p14:sldId id="257"/>
            <p14:sldId id="262"/>
            <p14:sldId id="263"/>
          </p14:sldIdLst>
        </p14:section>
        <p14:section name="Was" id="{ABEE33EB-F263-4B5C-8902-F3D6E9A591D8}">
          <p14:sldIdLst>
            <p14:sldId id="264"/>
            <p14:sldId id="258"/>
            <p14:sldId id="265"/>
          </p14:sldIdLst>
        </p14:section>
        <p14:section name="Wie" id="{73B7758A-3A5E-4C03-808E-87DB8357F5A7}">
          <p14:sldIdLst>
            <p14:sldId id="266"/>
            <p14:sldId id="259"/>
            <p14:sldId id="267"/>
            <p14:sldId id="271"/>
            <p14:sldId id="272"/>
          </p14:sldIdLst>
        </p14:section>
        <p14:section name="Was wäre wenn?" id="{7969AF75-202A-4FAF-B953-3AB9F07B0420}">
          <p14:sldIdLst>
            <p14:sldId id="268"/>
            <p14:sldId id="260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F7D1-E086-1556-0709-648C70DB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BF806-41A2-D95D-365C-73E8F53F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E6734-DBF2-B227-A23D-B1F255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7CF76-0C70-3CC4-3A03-891D585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B961A-3CFE-5AC9-3065-DF302D1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3FE2D-D418-7DC4-6F43-B1F775CF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AC11F-23DF-4BD4-5E3C-6763569C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686B3-CB7F-AA1B-E2F8-9B21DD5E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99F08-EA71-725C-A51E-5B68479E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D03C-3473-622F-D478-8C3D23C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AE0EB9-686C-95DF-5869-470F3213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342827-F652-E876-6719-D863B575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D02E6-EDD4-7357-85CA-C18A5794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566F-C7F5-DBA0-7424-BE8176C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2AC76-FC79-C209-D519-ACAC0839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0AEE8-4987-B73A-AAA3-95CFB4BF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49EAC-8F51-8A75-01A9-608983EA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9B86E-0C08-E87D-1183-C7511B3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8D212-F782-FA46-3EAA-475A757E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FCE42-4F29-183C-77F3-76C10163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4234-A7E0-FDAD-AF55-EF3EDD0B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D57EB-9F22-4C2C-AEEE-59270DB3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903D5-A8DA-3CE1-54E8-411CB9A2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4D4C6-1498-689F-97D4-46A755D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B6C56-81EE-B1AF-8991-4298D12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12F0B-BA00-EE1D-9298-14377B73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824F8-BC91-6AC5-06FE-641E4B099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DA2C4-4316-8867-2D0E-2E41EEC3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1CFE-B336-47B2-3EE3-91B582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B4CFE-F3A5-4121-99D9-824A21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B7EFD-6BD8-C52F-E747-BFD23B2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4ECAA-69B5-6A13-60B2-2135F270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06BF0-BC96-12FA-E86A-6D610250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26C0B8-640F-8EFA-8C59-BD9885BF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B043C-24ED-9D81-BBA2-0C925C74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805BA-D801-959D-4B9D-93522438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0B408-CE09-5A0C-92B1-4EFDC67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F674E7-A536-62A6-2F26-7B6C5D6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9929C8-AD05-8879-EA21-F975722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02ED0-2896-54D2-1934-48F93BF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97FDF5-7FA7-6F99-2C75-BDF6C94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70D8B-CB09-1612-A70C-E80C73B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1E82CB-DE3D-D3CF-5B96-A259327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5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B2F4EB-F862-5116-1900-9160F17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A1998-E027-8C38-C7BC-4BCC01A8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59B00-F393-8E02-29CC-D2D2C47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176F6-0B3C-757F-A9FF-7E39CCF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9832-1F40-0888-6554-81E630BF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D62C6-C13D-697F-695F-442C199E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5ABCAC-FC40-5408-C51B-D39C493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AA04F9-A6E3-80FF-9825-1EC416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EF148-EDCC-1546-7123-E0BE591F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7E16-35E0-3FE8-F791-C6F6B117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0C0603-0839-23DF-75CB-09C30F22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306797-A8CA-A69E-188E-F3180607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ACA95-A929-B35F-18FC-A3233E33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66028-57CD-64DB-2232-2CA6377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F9FB4-B044-D4E4-9567-E732631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6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EF13C-B4EE-8A2E-08FD-598E9D4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C6F501-98D5-B23C-63A1-110E240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A6D1B-A161-B854-B94F-E1753168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48F0E-CC82-D6D3-EF28-5B80DAA0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7D797-D1A1-6F93-7A43-0B02EFFB5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797E8-4B33-020F-BDA6-5EC5885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4051E-EE96-279C-CB41-16CFD9C5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Daniel, Niklas, Silas</a:t>
            </a:r>
          </a:p>
        </p:txBody>
      </p:sp>
    </p:spTree>
    <p:extLst>
      <p:ext uri="{BB962C8B-B14F-4D97-AF65-F5344CB8AC3E}">
        <p14:creationId xmlns:p14="http://schemas.microsoft.com/office/powerpoint/2010/main" val="402046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E199-A958-2ACA-7371-A372FC9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C7576-7278-A253-CC96-6E07A0E8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Datensätze:</a:t>
            </a:r>
            <a:r>
              <a:rPr lang="de-DE" dirty="0"/>
              <a:t> Yelp-Daten, DOHMH-Inspektionsdaten.</a:t>
            </a:r>
          </a:p>
          <a:p>
            <a:r>
              <a:rPr lang="de-DE" b="1" dirty="0"/>
              <a:t>Tools: </a:t>
            </a:r>
            <a:r>
              <a:rPr lang="de-DE" dirty="0"/>
              <a:t>MongoDB, Python (Pandas)</a:t>
            </a:r>
          </a:p>
          <a:p>
            <a:endParaRPr lang="de-DE" b="1" dirty="0"/>
          </a:p>
          <a:p>
            <a:r>
              <a:rPr lang="de-DE" b="1" dirty="0"/>
              <a:t>Mapping:</a:t>
            </a:r>
          </a:p>
          <a:p>
            <a:pPr lvl="1"/>
            <a:r>
              <a:rPr lang="de-DE" dirty="0"/>
              <a:t>Verknüpfung zwischen Yelp-Daten und Inspektionsdaten.</a:t>
            </a:r>
            <a:endParaRPr lang="de-DE" b="1" dirty="0"/>
          </a:p>
          <a:p>
            <a:r>
              <a:rPr lang="de-DE" b="1" dirty="0"/>
              <a:t>Datenmanagement:</a:t>
            </a:r>
          </a:p>
          <a:p>
            <a:pPr lvl="1"/>
            <a:r>
              <a:rPr lang="de-DE" dirty="0"/>
              <a:t>Faken von Daten zur Ergänzung fehlender Informationen.</a:t>
            </a:r>
          </a:p>
          <a:p>
            <a:pPr lvl="1"/>
            <a:r>
              <a:rPr lang="de-DE" dirty="0"/>
              <a:t>Konsistenzprüfung und Sicherstellung (Consistency Check and </a:t>
            </a:r>
            <a:r>
              <a:rPr lang="de-DE" dirty="0" err="1"/>
              <a:t>Enforcement</a:t>
            </a:r>
            <a:r>
              <a:rPr lang="de-DE" dirty="0"/>
              <a:t>).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5130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CE17-0C5B-39E3-05FE-E3117EC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CE7E7-8683-300D-6BEC-34922B8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Bereinigung von Einträgen mit:</a:t>
            </a:r>
          </a:p>
          <a:p>
            <a:pPr lvl="1"/>
            <a:r>
              <a:rPr lang="de-DE" dirty="0"/>
              <a:t>Fehlenden Geo-Daten.</a:t>
            </a:r>
            <a:endParaRPr lang="de-DE" b="1" dirty="0"/>
          </a:p>
          <a:p>
            <a:pPr lvl="1"/>
            <a:r>
              <a:rPr lang="de-DE" dirty="0"/>
              <a:t>Fehlenden Scores.</a:t>
            </a:r>
            <a:endParaRPr lang="de-DE" b="1" dirty="0"/>
          </a:p>
          <a:p>
            <a:pPr lvl="1"/>
            <a:r>
              <a:rPr lang="de-DE" dirty="0"/>
              <a:t>Fehlenden Inspektionsinformationen.</a:t>
            </a:r>
            <a:endParaRPr lang="de-DE" b="1" dirty="0"/>
          </a:p>
          <a:p>
            <a:r>
              <a:rPr lang="de-DE" b="1" dirty="0"/>
              <a:t>Transformation:</a:t>
            </a:r>
          </a:p>
          <a:p>
            <a:pPr lvl="1"/>
            <a:r>
              <a:rPr lang="de-DE" dirty="0"/>
              <a:t>Berechnung der Noten für Restaurants.</a:t>
            </a:r>
          </a:p>
          <a:p>
            <a:pPr lvl="1"/>
            <a:r>
              <a:rPr lang="de-DE" dirty="0"/>
              <a:t>Duplikate im Datensatz identifiziert und gelöscht.</a:t>
            </a:r>
            <a:endParaRPr lang="de-DE" b="1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6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5EF62-44C3-26D0-7FDD-5410A4A0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BF945-F96C-4E34-85CC-852F57D3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7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44E13-31EE-068C-000C-C6D74FD3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0EE81-D6D1-B2BD-729D-3F714621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3FB-3450-F8B5-2720-84E9923C5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C46FB-D806-DF86-38D0-B7F9F26D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wäre wenn?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3541C-F225-A891-69E8-0E1CBD48E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94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DCC2B-9F58-E61B-871C-2FAB96E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Ohne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C6F0-0D8D-A82E-7972-0DF9951B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bleibt bei ineffizienten, flächendeckenden Inspektionen ohne klare Priorisierung</a:t>
            </a:r>
          </a:p>
          <a:p>
            <a:r>
              <a:rPr lang="de-DE" dirty="0"/>
              <a:t>Hohe Risiken in Hotspots bleiben möglicherweise unerkannt.</a:t>
            </a:r>
          </a:p>
          <a:p>
            <a:r>
              <a:rPr lang="de-DE" dirty="0"/>
              <a:t>Ressourcen werden verschwendet, während die öffentliche Gesundheit gefährdet ist.</a:t>
            </a:r>
          </a:p>
        </p:txBody>
      </p:sp>
    </p:spTree>
    <p:extLst>
      <p:ext uri="{BB962C8B-B14F-4D97-AF65-F5344CB8AC3E}">
        <p14:creationId xmlns:p14="http://schemas.microsoft.com/office/powerpoint/2010/main" val="130771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FD54E-1696-F154-85CA-B8C2FB03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erfolgreicher 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9C99A-4ECD-77CE-74EC-9E7EBA39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Ressourcen werden optimal genutzt.</a:t>
            </a:r>
          </a:p>
          <a:p>
            <a:r>
              <a:rPr lang="de-DE" dirty="0"/>
              <a:t>Problematische Restauranttypen können frühzeitig identifiziert und geschult werden.</a:t>
            </a:r>
          </a:p>
          <a:p>
            <a:r>
              <a:rPr lang="de-DE" dirty="0"/>
              <a:t>Inspektionen gewinnen an Präzision und Vertrauen der Öffentlichkeit wird gestärkt.</a:t>
            </a:r>
          </a:p>
        </p:txBody>
      </p:sp>
    </p:spTree>
    <p:extLst>
      <p:ext uri="{BB962C8B-B14F-4D97-AF65-F5344CB8AC3E}">
        <p14:creationId xmlns:p14="http://schemas.microsoft.com/office/powerpoint/2010/main" val="51541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D6EF7-6E76-EFB3-9B3E-1385CBDA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können wir noch untersuchen?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DC491-8C36-3272-15EE-9A612801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Faktoren wie saisonale Einflüsse auf Verstöße.</a:t>
            </a:r>
          </a:p>
          <a:p>
            <a:r>
              <a:rPr lang="de-DE" dirty="0"/>
              <a:t>Potenzial für KI-gestützte Vorhersagemodelle, um zukünftige Verstöße zu prognostizieren.</a:t>
            </a:r>
          </a:p>
        </p:txBody>
      </p:sp>
    </p:spTree>
    <p:extLst>
      <p:ext uri="{BB962C8B-B14F-4D97-AF65-F5344CB8AC3E}">
        <p14:creationId xmlns:p14="http://schemas.microsoft.com/office/powerpoint/2010/main" val="42168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3573-E7E6-60C7-FDCA-6622679D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1B2D2-D676-068C-302F-D508BE91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Use Case relevant?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7F18BB-2AAF-0D52-A6A8-097CA7FC9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2E580-1A86-0622-A624-5A09DE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15FEF-D208-B710-BBD8-844FB169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York City hat eine immens große Anzahl von Restaurants.</a:t>
            </a:r>
          </a:p>
          <a:p>
            <a:r>
              <a:rPr lang="de-DE" dirty="0"/>
              <a:t>Begrenzte Ressourcen des DOHMH erschweren flächendeckende Kontrollen.</a:t>
            </a:r>
          </a:p>
          <a:p>
            <a:r>
              <a:rPr lang="de-DE" dirty="0"/>
              <a:t>Hochrisikobereiche könnten unentdeckt bleiben.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8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73FA-696E-E8DF-DD59-2E9FA5A2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4C09F-08A3-00A2-03B2-AE573F40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Verstöße gefährden die öffentliche Gesundheit.</a:t>
            </a:r>
          </a:p>
          <a:p>
            <a:r>
              <a:rPr lang="de-DE" dirty="0"/>
              <a:t>Vertrauen der Bürger in Restaurants wird beeinträchtigt.</a:t>
            </a:r>
          </a:p>
          <a:p>
            <a:r>
              <a:rPr lang="de-DE" dirty="0"/>
              <a:t>Effiziente Inspektionsprozesse können:</a:t>
            </a:r>
          </a:p>
          <a:p>
            <a:pPr lvl="1"/>
            <a:r>
              <a:rPr lang="de-DE" dirty="0"/>
              <a:t>Risiken minimieren.</a:t>
            </a:r>
          </a:p>
          <a:p>
            <a:pPr lvl="1"/>
            <a:r>
              <a:rPr lang="de-DE" dirty="0"/>
              <a:t>Ressourcen gezielt nutzen.</a:t>
            </a:r>
          </a:p>
        </p:txBody>
      </p:sp>
    </p:spTree>
    <p:extLst>
      <p:ext uri="{BB962C8B-B14F-4D97-AF65-F5344CB8AC3E}">
        <p14:creationId xmlns:p14="http://schemas.microsoft.com/office/powerpoint/2010/main" val="268617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4376-38FA-C44C-2EB8-7BC0D7AC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CFB31-1582-5EB6-4C41-DB893B13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datenbasierter Analysen.</a:t>
            </a:r>
          </a:p>
          <a:p>
            <a:r>
              <a:rPr lang="de-DE" dirty="0"/>
              <a:t>Priorisierung von Inspektionen in Risikobereichen.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Zeitersparnis.</a:t>
            </a:r>
          </a:p>
          <a:p>
            <a:pPr lvl="1"/>
            <a:r>
              <a:rPr lang="de-DE" dirty="0"/>
              <a:t>Entlastung der Ressourcen.</a:t>
            </a:r>
          </a:p>
          <a:p>
            <a:pPr lvl="1"/>
            <a:r>
              <a:rPr lang="de-DE" dirty="0"/>
              <a:t>Steigerung der Wirksamkeit der Kontrollen.</a:t>
            </a:r>
          </a:p>
        </p:txBody>
      </p:sp>
    </p:spTree>
    <p:extLst>
      <p:ext uri="{BB962C8B-B14F-4D97-AF65-F5344CB8AC3E}">
        <p14:creationId xmlns:p14="http://schemas.microsoft.com/office/powerpoint/2010/main" val="41270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E05-0A3E-59BC-7DE4-8512AC57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F5C6-53AE-A851-CC77-C13D14D69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wird durch den Use Case erreicht?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6F55E-F2D1-03F3-811D-328CC18B5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3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FE010-A62A-9767-95FA-13F6CF1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99E6E-5D4F-2456-B67F-D7AAF402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</a:t>
            </a:r>
            <a:r>
              <a:rPr lang="de-DE" b="1" dirty="0"/>
              <a:t>Hotspots</a:t>
            </a:r>
            <a:r>
              <a:rPr lang="de-DE" dirty="0"/>
              <a:t> für Gesundheitsverstöße.</a:t>
            </a:r>
          </a:p>
          <a:p>
            <a:r>
              <a:rPr lang="de-DE" dirty="0"/>
              <a:t>Erkennung von Restaurantkategorien, die regelmäßig Verstöße aufweisen.</a:t>
            </a:r>
          </a:p>
          <a:p>
            <a:r>
              <a:rPr lang="de-DE" dirty="0"/>
              <a:t>Optimierung des Inspektionsprozesses durch datenbasierte Entscheidungsfindung.</a:t>
            </a:r>
          </a:p>
        </p:txBody>
      </p:sp>
    </p:spTree>
    <p:extLst>
      <p:ext uri="{BB962C8B-B14F-4D97-AF65-F5344CB8AC3E}">
        <p14:creationId xmlns:p14="http://schemas.microsoft.com/office/powerpoint/2010/main" val="7265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84C96-AE25-2F5A-832B-AD06C0E3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Erwarteter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DD968-D05F-07C1-F2FD-927BE2AF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Zeit- und Ressourceneinsparung durch zielgerichtete Inspektionen.</a:t>
            </a:r>
          </a:p>
          <a:p>
            <a:r>
              <a:rPr lang="de-DE" dirty="0"/>
              <a:t>Proaktive Maßnahmen basierend auf identifizierten Mustern.</a:t>
            </a:r>
          </a:p>
          <a:p>
            <a:r>
              <a:rPr lang="de-DE" dirty="0"/>
              <a:t>Höhere Qualität und Relevanz der Inspektionsprozesse.</a:t>
            </a:r>
          </a:p>
        </p:txBody>
      </p:sp>
    </p:spTree>
    <p:extLst>
      <p:ext uri="{BB962C8B-B14F-4D97-AF65-F5344CB8AC3E}">
        <p14:creationId xmlns:p14="http://schemas.microsoft.com/office/powerpoint/2010/main" val="48351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B6342-65A9-73FA-E569-CD6B17F7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E320C-CDE1-E589-7898-F8A3704BE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wird unser Use Case umgesetzt?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5D16-546E-65C6-4553-0C5194E65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8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Breitbild</PresentationFormat>
  <Paragraphs>61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Datenbanken</vt:lpstr>
      <vt:lpstr>Warum ist unser Use Case relevant?</vt:lpstr>
      <vt:lpstr>Problemstellung</vt:lpstr>
      <vt:lpstr>Bedeutung</vt:lpstr>
      <vt:lpstr>Ziel</vt:lpstr>
      <vt:lpstr>Was wird durch den Use Case erreicht?</vt:lpstr>
      <vt:lpstr>Hauptziele</vt:lpstr>
      <vt:lpstr>Erwarteter Nutzen</vt:lpstr>
      <vt:lpstr>Wie wird unser Use Case umgesetzt?</vt:lpstr>
      <vt:lpstr>Datenaufbereitung</vt:lpstr>
      <vt:lpstr>Datenaufbereitung</vt:lpstr>
      <vt:lpstr>Analyse</vt:lpstr>
      <vt:lpstr>Visualisierung</vt:lpstr>
      <vt:lpstr>Was wäre wenn?</vt:lpstr>
      <vt:lpstr>Ohne Implementierung</vt:lpstr>
      <vt:lpstr>Mit erfolgreicher Umsetzung:</vt:lpstr>
      <vt:lpstr>Was können wir noch untersuchen?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Hummel</dc:creator>
  <cp:lastModifiedBy>Daniel Votler</cp:lastModifiedBy>
  <cp:revision>1</cp:revision>
  <dcterms:created xsi:type="dcterms:W3CDTF">2024-12-05T20:20:41Z</dcterms:created>
  <dcterms:modified xsi:type="dcterms:W3CDTF">2024-12-05T21:28:44Z</dcterms:modified>
</cp:coreProperties>
</file>