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8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DD1E-AABA-4357-8919-3A981E5129B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C7A2-480B-4A97-8B0E-A11EE789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2" t="20039" r="19236" b="1329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2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17063" r="21690" b="853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4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1" t="23016" r="20797" b="140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8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8" t="18056" r="20240" b="62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63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8" t="24603" r="20797" b="1309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6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4" t="21626" r="18901" b="13691"/>
          <a:stretch/>
        </p:blipFill>
        <p:spPr bwMode="auto">
          <a:xfrm>
            <a:off x="0" y="-1385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8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4" t="21428" r="19013" b="1210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9" t="24008" r="19348" b="773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0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t="17460" r="19124" b="853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2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t="18254" r="19124" b="793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78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7" t="17262" r="19273" b="892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71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t="18651" r="19124" b="773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22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t="18651" r="19013" b="773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89277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عرض على الشاشة (3:4)‏</PresentationFormat>
  <Paragraphs>0</Paragraphs>
  <Slides>13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4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asus</dc:creator>
  <cp:lastModifiedBy>asus</cp:lastModifiedBy>
  <cp:revision>3</cp:revision>
  <dcterms:created xsi:type="dcterms:W3CDTF">2023-02-26T20:39:49Z</dcterms:created>
  <dcterms:modified xsi:type="dcterms:W3CDTF">2023-02-26T21:06:12Z</dcterms:modified>
</cp:coreProperties>
</file>