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9" r:id="rId6"/>
    <p:sldId id="259" r:id="rId7"/>
    <p:sldId id="260" r:id="rId8"/>
    <p:sldId id="263" r:id="rId9"/>
    <p:sldId id="270" r:id="rId10"/>
    <p:sldId id="271" r:id="rId11"/>
    <p:sldId id="272" r:id="rId12"/>
    <p:sldId id="273" r:id="rId13"/>
    <p:sldId id="274" r:id="rId14"/>
    <p:sldId id="275" r:id="rId15"/>
    <p:sldId id="267" r:id="rId16"/>
    <p:sldId id="268" r:id="rId17"/>
    <p:sldId id="276" r:id="rId18"/>
    <p:sldId id="277" r:id="rId19"/>
    <p:sldId id="278" r:id="rId20"/>
    <p:sldId id="279" r:id="rId21"/>
    <p:sldId id="280" r:id="rId22"/>
    <p:sldId id="281"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900CE-B5B8-45AB-8857-5F3390B06C7E}" v="1184" dt="2023-04-20T06:40:52.078"/>
    <p1510:client id="{39C2F36F-F559-B112-3E8F-CBC6FDBF2CD4}" v="389" dt="2023-04-26T20:30:02.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E63CB0-34A4-4992-8303-055655616A1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3646A8-F316-4D31-945D-E85ADE8EB469}">
      <dgm:prSet/>
      <dgm:spPr/>
      <dgm:t>
        <a:bodyPr/>
        <a:lstStyle/>
        <a:p>
          <a:r>
            <a:rPr lang="en-US"/>
            <a:t>Controlling character movement</a:t>
          </a:r>
        </a:p>
      </dgm:t>
    </dgm:pt>
    <dgm:pt modelId="{4D9E8BC0-0035-4599-9B0D-5AC3FFCA9991}" type="parTrans" cxnId="{1F19FB14-AA97-4114-97BC-089427586F85}">
      <dgm:prSet/>
      <dgm:spPr/>
      <dgm:t>
        <a:bodyPr/>
        <a:lstStyle/>
        <a:p>
          <a:endParaRPr lang="en-US"/>
        </a:p>
      </dgm:t>
    </dgm:pt>
    <dgm:pt modelId="{C6C0C195-741B-425B-9015-99EFD2CECAA9}" type="sibTrans" cxnId="{1F19FB14-AA97-4114-97BC-089427586F85}">
      <dgm:prSet/>
      <dgm:spPr/>
      <dgm:t>
        <a:bodyPr/>
        <a:lstStyle/>
        <a:p>
          <a:endParaRPr lang="en-US"/>
        </a:p>
      </dgm:t>
    </dgm:pt>
    <dgm:pt modelId="{CCEA1C81-A6E1-41C8-B0EA-A97CF7EA5F63}">
      <dgm:prSet/>
      <dgm:spPr/>
      <dgm:t>
        <a:bodyPr/>
        <a:lstStyle/>
        <a:p>
          <a:r>
            <a:rPr lang="en-US"/>
            <a:t>Interacting with in-game menus</a:t>
          </a:r>
        </a:p>
      </dgm:t>
    </dgm:pt>
    <dgm:pt modelId="{834FC0CF-EBD6-4EED-8A35-62959017E325}" type="parTrans" cxnId="{56D2E344-60F1-41B3-A9C7-63AB39902D6D}">
      <dgm:prSet/>
      <dgm:spPr/>
      <dgm:t>
        <a:bodyPr/>
        <a:lstStyle/>
        <a:p>
          <a:endParaRPr lang="en-US"/>
        </a:p>
      </dgm:t>
    </dgm:pt>
    <dgm:pt modelId="{F3EDC045-C179-4188-8136-29ADFC07AD94}" type="sibTrans" cxnId="{56D2E344-60F1-41B3-A9C7-63AB39902D6D}">
      <dgm:prSet/>
      <dgm:spPr/>
      <dgm:t>
        <a:bodyPr/>
        <a:lstStyle/>
        <a:p>
          <a:endParaRPr lang="en-US"/>
        </a:p>
      </dgm:t>
    </dgm:pt>
    <dgm:pt modelId="{353A05FF-816E-468F-ABC4-3F4472DAF7E0}">
      <dgm:prSet/>
      <dgm:spPr/>
      <dgm:t>
        <a:bodyPr/>
        <a:lstStyle/>
        <a:p>
          <a:r>
            <a:rPr lang="en-US"/>
            <a:t>Triggering actions by blinking or staring at specific objects in the game environment</a:t>
          </a:r>
        </a:p>
      </dgm:t>
    </dgm:pt>
    <dgm:pt modelId="{B8701D6F-4E28-4B82-A401-8C5980D014B3}" type="parTrans" cxnId="{589714D3-9A90-487B-AED7-7AEC7B315CD2}">
      <dgm:prSet/>
      <dgm:spPr/>
      <dgm:t>
        <a:bodyPr/>
        <a:lstStyle/>
        <a:p>
          <a:endParaRPr lang="en-US"/>
        </a:p>
      </dgm:t>
    </dgm:pt>
    <dgm:pt modelId="{F011A6B0-3F41-4711-A83A-CE5BFDAEA40C}" type="sibTrans" cxnId="{589714D3-9A90-487B-AED7-7AEC7B315CD2}">
      <dgm:prSet/>
      <dgm:spPr/>
      <dgm:t>
        <a:bodyPr/>
        <a:lstStyle/>
        <a:p>
          <a:endParaRPr lang="en-US"/>
        </a:p>
      </dgm:t>
    </dgm:pt>
    <dgm:pt modelId="{8AB1CD85-929E-41D4-8109-F72EC584F52E}">
      <dgm:prSet/>
      <dgm:spPr/>
      <dgm:t>
        <a:bodyPr/>
        <a:lstStyle/>
        <a:p>
          <a:r>
            <a:rPr lang="en-US"/>
            <a:t>Provides an accessible way for players with visual impairments to view details</a:t>
          </a:r>
        </a:p>
      </dgm:t>
    </dgm:pt>
    <dgm:pt modelId="{D81E4DBB-9772-4280-BCF5-EAFC53908092}" type="parTrans" cxnId="{BD2007C2-E7CA-4B74-A7A5-3E733FDE2DCA}">
      <dgm:prSet/>
      <dgm:spPr/>
      <dgm:t>
        <a:bodyPr/>
        <a:lstStyle/>
        <a:p>
          <a:endParaRPr lang="en-US"/>
        </a:p>
      </dgm:t>
    </dgm:pt>
    <dgm:pt modelId="{2020EEDD-D7E1-4813-9C93-9C23A4578029}" type="sibTrans" cxnId="{BD2007C2-E7CA-4B74-A7A5-3E733FDE2DCA}">
      <dgm:prSet/>
      <dgm:spPr/>
      <dgm:t>
        <a:bodyPr/>
        <a:lstStyle/>
        <a:p>
          <a:endParaRPr lang="en-US"/>
        </a:p>
      </dgm:t>
    </dgm:pt>
    <dgm:pt modelId="{6E2ADC78-73C8-4CC7-87F5-DAED35A3A8DA}" type="pres">
      <dgm:prSet presAssocID="{9EE63CB0-34A4-4992-8303-055655616A1F}" presName="linear" presStyleCnt="0">
        <dgm:presLayoutVars>
          <dgm:animLvl val="lvl"/>
          <dgm:resizeHandles val="exact"/>
        </dgm:presLayoutVars>
      </dgm:prSet>
      <dgm:spPr/>
    </dgm:pt>
    <dgm:pt modelId="{502C22F7-5748-466C-B691-6012929476EC}" type="pres">
      <dgm:prSet presAssocID="{553646A8-F316-4D31-945D-E85ADE8EB469}" presName="parentText" presStyleLbl="node1" presStyleIdx="0" presStyleCnt="4">
        <dgm:presLayoutVars>
          <dgm:chMax val="0"/>
          <dgm:bulletEnabled val="1"/>
        </dgm:presLayoutVars>
      </dgm:prSet>
      <dgm:spPr/>
    </dgm:pt>
    <dgm:pt modelId="{A430EA1D-064F-4C11-9C9A-B28C102B9A76}" type="pres">
      <dgm:prSet presAssocID="{C6C0C195-741B-425B-9015-99EFD2CECAA9}" presName="spacer" presStyleCnt="0"/>
      <dgm:spPr/>
    </dgm:pt>
    <dgm:pt modelId="{D0650CA8-F335-41E7-B9B1-25B9BA77FB50}" type="pres">
      <dgm:prSet presAssocID="{CCEA1C81-A6E1-41C8-B0EA-A97CF7EA5F63}" presName="parentText" presStyleLbl="node1" presStyleIdx="1" presStyleCnt="4">
        <dgm:presLayoutVars>
          <dgm:chMax val="0"/>
          <dgm:bulletEnabled val="1"/>
        </dgm:presLayoutVars>
      </dgm:prSet>
      <dgm:spPr/>
    </dgm:pt>
    <dgm:pt modelId="{936D59E9-0489-4D46-88A3-C669540AC6A8}" type="pres">
      <dgm:prSet presAssocID="{F3EDC045-C179-4188-8136-29ADFC07AD94}" presName="spacer" presStyleCnt="0"/>
      <dgm:spPr/>
    </dgm:pt>
    <dgm:pt modelId="{F393CD84-F2F4-4ACA-AF8C-95B95BDFE8FE}" type="pres">
      <dgm:prSet presAssocID="{353A05FF-816E-468F-ABC4-3F4472DAF7E0}" presName="parentText" presStyleLbl="node1" presStyleIdx="2" presStyleCnt="4">
        <dgm:presLayoutVars>
          <dgm:chMax val="0"/>
          <dgm:bulletEnabled val="1"/>
        </dgm:presLayoutVars>
      </dgm:prSet>
      <dgm:spPr/>
    </dgm:pt>
    <dgm:pt modelId="{A27539BC-A524-4CDE-9AA7-54E4D0092143}" type="pres">
      <dgm:prSet presAssocID="{F011A6B0-3F41-4711-A83A-CE5BFDAEA40C}" presName="spacer" presStyleCnt="0"/>
      <dgm:spPr/>
    </dgm:pt>
    <dgm:pt modelId="{E0341C2C-BBD5-453B-9391-8F751CCFECEC}" type="pres">
      <dgm:prSet presAssocID="{8AB1CD85-929E-41D4-8109-F72EC584F52E}" presName="parentText" presStyleLbl="node1" presStyleIdx="3" presStyleCnt="4">
        <dgm:presLayoutVars>
          <dgm:chMax val="0"/>
          <dgm:bulletEnabled val="1"/>
        </dgm:presLayoutVars>
      </dgm:prSet>
      <dgm:spPr/>
    </dgm:pt>
  </dgm:ptLst>
  <dgm:cxnLst>
    <dgm:cxn modelId="{1F19FB14-AA97-4114-97BC-089427586F85}" srcId="{9EE63CB0-34A4-4992-8303-055655616A1F}" destId="{553646A8-F316-4D31-945D-E85ADE8EB469}" srcOrd="0" destOrd="0" parTransId="{4D9E8BC0-0035-4599-9B0D-5AC3FFCA9991}" sibTransId="{C6C0C195-741B-425B-9015-99EFD2CECAA9}"/>
    <dgm:cxn modelId="{56D2E344-60F1-41B3-A9C7-63AB39902D6D}" srcId="{9EE63CB0-34A4-4992-8303-055655616A1F}" destId="{CCEA1C81-A6E1-41C8-B0EA-A97CF7EA5F63}" srcOrd="1" destOrd="0" parTransId="{834FC0CF-EBD6-4EED-8A35-62959017E325}" sibTransId="{F3EDC045-C179-4188-8136-29ADFC07AD94}"/>
    <dgm:cxn modelId="{E71F2855-5F61-4437-8AD5-5CF8773C1451}" type="presOf" srcId="{8AB1CD85-929E-41D4-8109-F72EC584F52E}" destId="{E0341C2C-BBD5-453B-9391-8F751CCFECEC}" srcOrd="0" destOrd="0" presId="urn:microsoft.com/office/officeart/2005/8/layout/vList2"/>
    <dgm:cxn modelId="{F7862480-8545-4B69-ADFB-79ED8ED3C009}" type="presOf" srcId="{9EE63CB0-34A4-4992-8303-055655616A1F}" destId="{6E2ADC78-73C8-4CC7-87F5-DAED35A3A8DA}" srcOrd="0" destOrd="0" presId="urn:microsoft.com/office/officeart/2005/8/layout/vList2"/>
    <dgm:cxn modelId="{26404586-270F-4CE0-AF18-3D6307A7805C}" type="presOf" srcId="{553646A8-F316-4D31-945D-E85ADE8EB469}" destId="{502C22F7-5748-466C-B691-6012929476EC}" srcOrd="0" destOrd="0" presId="urn:microsoft.com/office/officeart/2005/8/layout/vList2"/>
    <dgm:cxn modelId="{BD2007C2-E7CA-4B74-A7A5-3E733FDE2DCA}" srcId="{9EE63CB0-34A4-4992-8303-055655616A1F}" destId="{8AB1CD85-929E-41D4-8109-F72EC584F52E}" srcOrd="3" destOrd="0" parTransId="{D81E4DBB-9772-4280-BCF5-EAFC53908092}" sibTransId="{2020EEDD-D7E1-4813-9C93-9C23A4578029}"/>
    <dgm:cxn modelId="{2AC6E5C3-A17D-4A1C-B035-126242DB6FA7}" type="presOf" srcId="{CCEA1C81-A6E1-41C8-B0EA-A97CF7EA5F63}" destId="{D0650CA8-F335-41E7-B9B1-25B9BA77FB50}" srcOrd="0" destOrd="0" presId="urn:microsoft.com/office/officeart/2005/8/layout/vList2"/>
    <dgm:cxn modelId="{02FA23CF-B8B4-4CF7-AD03-86A284410963}" type="presOf" srcId="{353A05FF-816E-468F-ABC4-3F4472DAF7E0}" destId="{F393CD84-F2F4-4ACA-AF8C-95B95BDFE8FE}" srcOrd="0" destOrd="0" presId="urn:microsoft.com/office/officeart/2005/8/layout/vList2"/>
    <dgm:cxn modelId="{589714D3-9A90-487B-AED7-7AEC7B315CD2}" srcId="{9EE63CB0-34A4-4992-8303-055655616A1F}" destId="{353A05FF-816E-468F-ABC4-3F4472DAF7E0}" srcOrd="2" destOrd="0" parTransId="{B8701D6F-4E28-4B82-A401-8C5980D014B3}" sibTransId="{F011A6B0-3F41-4711-A83A-CE5BFDAEA40C}"/>
    <dgm:cxn modelId="{7BA18353-E345-4871-B8BA-BBC96A431695}" type="presParOf" srcId="{6E2ADC78-73C8-4CC7-87F5-DAED35A3A8DA}" destId="{502C22F7-5748-466C-B691-6012929476EC}" srcOrd="0" destOrd="0" presId="urn:microsoft.com/office/officeart/2005/8/layout/vList2"/>
    <dgm:cxn modelId="{D0CCB804-4584-4504-B397-ADE4605CBEE8}" type="presParOf" srcId="{6E2ADC78-73C8-4CC7-87F5-DAED35A3A8DA}" destId="{A430EA1D-064F-4C11-9C9A-B28C102B9A76}" srcOrd="1" destOrd="0" presId="urn:microsoft.com/office/officeart/2005/8/layout/vList2"/>
    <dgm:cxn modelId="{BAA9847B-2748-4B9A-84F5-4D9AB484384B}" type="presParOf" srcId="{6E2ADC78-73C8-4CC7-87F5-DAED35A3A8DA}" destId="{D0650CA8-F335-41E7-B9B1-25B9BA77FB50}" srcOrd="2" destOrd="0" presId="urn:microsoft.com/office/officeart/2005/8/layout/vList2"/>
    <dgm:cxn modelId="{D5DB46E4-5001-4BC9-BBF1-CACA76A572C8}" type="presParOf" srcId="{6E2ADC78-73C8-4CC7-87F5-DAED35A3A8DA}" destId="{936D59E9-0489-4D46-88A3-C669540AC6A8}" srcOrd="3" destOrd="0" presId="urn:microsoft.com/office/officeart/2005/8/layout/vList2"/>
    <dgm:cxn modelId="{044D2D52-5025-42A1-AACE-2E770152A323}" type="presParOf" srcId="{6E2ADC78-73C8-4CC7-87F5-DAED35A3A8DA}" destId="{F393CD84-F2F4-4ACA-AF8C-95B95BDFE8FE}" srcOrd="4" destOrd="0" presId="urn:microsoft.com/office/officeart/2005/8/layout/vList2"/>
    <dgm:cxn modelId="{B566D398-FE90-4A26-980D-E47E09A1C38D}" type="presParOf" srcId="{6E2ADC78-73C8-4CC7-87F5-DAED35A3A8DA}" destId="{A27539BC-A524-4CDE-9AA7-54E4D0092143}" srcOrd="5" destOrd="0" presId="urn:microsoft.com/office/officeart/2005/8/layout/vList2"/>
    <dgm:cxn modelId="{4687F695-787D-40A6-9426-E4CAD4AA112C}" type="presParOf" srcId="{6E2ADC78-73C8-4CC7-87F5-DAED35A3A8DA}" destId="{E0341C2C-BBD5-453B-9391-8F751CCFEC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E17BF-9628-425B-B0D2-89999296A86B}"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46135200-3FEA-4834-853F-0CBBDBE32EEE}">
      <dgm:prSet/>
      <dgm:spPr/>
      <dgm:t>
        <a:bodyPr/>
        <a:lstStyle/>
        <a:p>
          <a:pPr algn="l"/>
          <a:r>
            <a:rPr lang="en-US" dirty="0">
              <a:solidFill>
                <a:schemeClr val="tx1"/>
              </a:solidFill>
            </a:rPr>
            <a:t>Develop an FPS roguelike game.</a:t>
          </a:r>
        </a:p>
      </dgm:t>
    </dgm:pt>
    <dgm:pt modelId="{CA335CD3-70BD-4F4D-87F3-A1B02A5856E7}" type="parTrans" cxnId="{1A4B0069-9E5B-444B-BF44-58142C7A195D}">
      <dgm:prSet/>
      <dgm:spPr/>
      <dgm:t>
        <a:bodyPr/>
        <a:lstStyle/>
        <a:p>
          <a:endParaRPr lang="en-US"/>
        </a:p>
      </dgm:t>
    </dgm:pt>
    <dgm:pt modelId="{9F3FF27E-1EBE-40C3-A686-2F70D50E9460}" type="sibTrans" cxnId="{1A4B0069-9E5B-444B-BF44-58142C7A195D}">
      <dgm:prSet/>
      <dgm:spPr/>
      <dgm:t>
        <a:bodyPr/>
        <a:lstStyle/>
        <a:p>
          <a:endParaRPr lang="en-US"/>
        </a:p>
      </dgm:t>
    </dgm:pt>
    <dgm:pt modelId="{5EA17DF7-2C26-468B-BD58-97DC2565F065}">
      <dgm:prSet/>
      <dgm:spPr/>
      <dgm:t>
        <a:bodyPr/>
        <a:lstStyle/>
        <a:p>
          <a:pPr algn="l"/>
          <a:r>
            <a:rPr lang="en-US" dirty="0">
              <a:solidFill>
                <a:schemeClr val="tx1"/>
              </a:solidFill>
            </a:rPr>
            <a:t>Include accessibility settings in the game.</a:t>
          </a:r>
        </a:p>
      </dgm:t>
    </dgm:pt>
    <dgm:pt modelId="{8FA509EB-0383-4B36-A691-74C744D73968}" type="parTrans" cxnId="{A95C9EE6-5B18-48E4-B102-467BB1EDD6FA}">
      <dgm:prSet/>
      <dgm:spPr/>
      <dgm:t>
        <a:bodyPr/>
        <a:lstStyle/>
        <a:p>
          <a:endParaRPr lang="en-US"/>
        </a:p>
      </dgm:t>
    </dgm:pt>
    <dgm:pt modelId="{D54EA55E-7D01-41AD-B7C3-CD78028FF17F}" type="sibTrans" cxnId="{A95C9EE6-5B18-48E4-B102-467BB1EDD6FA}">
      <dgm:prSet/>
      <dgm:spPr/>
      <dgm:t>
        <a:bodyPr/>
        <a:lstStyle/>
        <a:p>
          <a:endParaRPr lang="en-US"/>
        </a:p>
      </dgm:t>
    </dgm:pt>
    <dgm:pt modelId="{1BE98253-2DC5-4782-B6A9-E0661A63B2B6}">
      <dgm:prSet/>
      <dgm:spPr/>
      <dgm:t>
        <a:bodyPr/>
        <a:lstStyle/>
        <a:p>
          <a:pPr algn="l"/>
          <a:r>
            <a:rPr lang="en-US" dirty="0">
              <a:solidFill>
                <a:schemeClr val="tx1"/>
              </a:solidFill>
            </a:rPr>
            <a:t>Conduct playtesting sessions with individuals who do not use accessibility settings.</a:t>
          </a:r>
        </a:p>
      </dgm:t>
    </dgm:pt>
    <dgm:pt modelId="{CB98F849-AE57-41C8-AAA0-C9548AD3192C}" type="parTrans" cxnId="{E6AC2922-1450-4105-8C0B-66906C528D1B}">
      <dgm:prSet/>
      <dgm:spPr/>
      <dgm:t>
        <a:bodyPr/>
        <a:lstStyle/>
        <a:p>
          <a:endParaRPr lang="en-US"/>
        </a:p>
      </dgm:t>
    </dgm:pt>
    <dgm:pt modelId="{F2EB91AC-DBD7-499C-9147-22830960109E}" type="sibTrans" cxnId="{E6AC2922-1450-4105-8C0B-66906C528D1B}">
      <dgm:prSet/>
      <dgm:spPr/>
      <dgm:t>
        <a:bodyPr/>
        <a:lstStyle/>
        <a:p>
          <a:endParaRPr lang="en-US"/>
        </a:p>
      </dgm:t>
    </dgm:pt>
    <dgm:pt modelId="{AF305B61-22B1-469B-A2D7-88FB6DBD0DDC}">
      <dgm:prSet/>
      <dgm:spPr/>
      <dgm:t>
        <a:bodyPr/>
        <a:lstStyle/>
        <a:p>
          <a:pPr algn="l"/>
          <a:r>
            <a:rPr lang="en-US" dirty="0">
              <a:solidFill>
                <a:schemeClr val="tx1"/>
              </a:solidFill>
            </a:rPr>
            <a:t>Allow individuals to replay the game with the accessibility settings enabled.</a:t>
          </a:r>
        </a:p>
      </dgm:t>
    </dgm:pt>
    <dgm:pt modelId="{AB3CDA12-272F-4D46-B834-580F0E32807B}" type="parTrans" cxnId="{0BD28B25-7D48-458E-BBBA-0C5556DDD5B3}">
      <dgm:prSet/>
      <dgm:spPr/>
      <dgm:t>
        <a:bodyPr/>
        <a:lstStyle/>
        <a:p>
          <a:endParaRPr lang="en-US"/>
        </a:p>
      </dgm:t>
    </dgm:pt>
    <dgm:pt modelId="{F77DDF1B-C662-4B0B-8A0B-77C4F2B2242E}" type="sibTrans" cxnId="{0BD28B25-7D48-458E-BBBA-0C5556DDD5B3}">
      <dgm:prSet/>
      <dgm:spPr/>
      <dgm:t>
        <a:bodyPr/>
        <a:lstStyle/>
        <a:p>
          <a:endParaRPr lang="en-US"/>
        </a:p>
      </dgm:t>
    </dgm:pt>
    <dgm:pt modelId="{DDCA769F-329D-49A6-BCA4-1D8BF4ACE405}">
      <dgm:prSet/>
      <dgm:spPr/>
      <dgm:t>
        <a:bodyPr/>
        <a:lstStyle/>
        <a:p>
          <a:pPr algn="l"/>
          <a:r>
            <a:rPr lang="en-US" dirty="0">
              <a:solidFill>
                <a:schemeClr val="tx1"/>
              </a:solidFill>
            </a:rPr>
            <a:t>Take notes on any differences in behavior or effects observed during playtesting</a:t>
          </a:r>
          <a:r>
            <a:rPr lang="en-US" dirty="0">
              <a:solidFill>
                <a:schemeClr val="tx1"/>
              </a:solidFill>
              <a:latin typeface="Calibri Light" panose="020F0302020204030204"/>
            </a:rPr>
            <a:t>.</a:t>
          </a:r>
          <a:endParaRPr lang="en-US" dirty="0">
            <a:solidFill>
              <a:schemeClr val="tx1"/>
            </a:solidFill>
          </a:endParaRPr>
        </a:p>
      </dgm:t>
    </dgm:pt>
    <dgm:pt modelId="{092E776C-D690-43FC-8E78-FA6F42096B63}" type="parTrans" cxnId="{88B70DDE-EFCA-4D87-B1A8-EEEE5B2B1670}">
      <dgm:prSet/>
      <dgm:spPr/>
      <dgm:t>
        <a:bodyPr/>
        <a:lstStyle/>
        <a:p>
          <a:endParaRPr lang="en-US"/>
        </a:p>
      </dgm:t>
    </dgm:pt>
    <dgm:pt modelId="{0D3A0CC5-2026-4FED-9B9A-60DE1EF3EBA9}" type="sibTrans" cxnId="{88B70DDE-EFCA-4D87-B1A8-EEEE5B2B1670}">
      <dgm:prSet/>
      <dgm:spPr/>
      <dgm:t>
        <a:bodyPr/>
        <a:lstStyle/>
        <a:p>
          <a:endParaRPr lang="en-US"/>
        </a:p>
      </dgm:t>
    </dgm:pt>
    <dgm:pt modelId="{69585866-A4CE-478B-BF3D-24836AD83C13}" type="pres">
      <dgm:prSet presAssocID="{78DE17BF-9628-425B-B0D2-89999296A86B}" presName="Name0" presStyleCnt="0">
        <dgm:presLayoutVars>
          <dgm:dir/>
          <dgm:resizeHandles val="exact"/>
        </dgm:presLayoutVars>
      </dgm:prSet>
      <dgm:spPr/>
    </dgm:pt>
    <dgm:pt modelId="{48F39D66-D3B3-4FC3-91D2-AF22C0EB674C}" type="pres">
      <dgm:prSet presAssocID="{46135200-3FEA-4834-853F-0CBBDBE32EEE}" presName="node" presStyleLbl="node1" presStyleIdx="0" presStyleCnt="5">
        <dgm:presLayoutVars>
          <dgm:bulletEnabled val="1"/>
        </dgm:presLayoutVars>
      </dgm:prSet>
      <dgm:spPr/>
    </dgm:pt>
    <dgm:pt modelId="{E083A2B9-23A6-4555-A581-C047A9B1D443}" type="pres">
      <dgm:prSet presAssocID="{9F3FF27E-1EBE-40C3-A686-2F70D50E9460}" presName="sibTrans" presStyleLbl="sibTrans1D1" presStyleIdx="0" presStyleCnt="4"/>
      <dgm:spPr/>
    </dgm:pt>
    <dgm:pt modelId="{A5D683E7-4394-4595-BF3F-FA8F47E18F14}" type="pres">
      <dgm:prSet presAssocID="{9F3FF27E-1EBE-40C3-A686-2F70D50E9460}" presName="connectorText" presStyleLbl="sibTrans1D1" presStyleIdx="0" presStyleCnt="4"/>
      <dgm:spPr/>
    </dgm:pt>
    <dgm:pt modelId="{F429111E-0A49-43A3-8C04-B2B2CA00F0C2}" type="pres">
      <dgm:prSet presAssocID="{5EA17DF7-2C26-468B-BD58-97DC2565F065}" presName="node" presStyleLbl="node1" presStyleIdx="1" presStyleCnt="5">
        <dgm:presLayoutVars>
          <dgm:bulletEnabled val="1"/>
        </dgm:presLayoutVars>
      </dgm:prSet>
      <dgm:spPr/>
    </dgm:pt>
    <dgm:pt modelId="{75C5803A-FA1A-4A63-A66A-910C4D5A9896}" type="pres">
      <dgm:prSet presAssocID="{D54EA55E-7D01-41AD-B7C3-CD78028FF17F}" presName="sibTrans" presStyleLbl="sibTrans1D1" presStyleIdx="1" presStyleCnt="4"/>
      <dgm:spPr/>
    </dgm:pt>
    <dgm:pt modelId="{4AE9A5DE-A61B-4B98-BFB5-83B345DEF89B}" type="pres">
      <dgm:prSet presAssocID="{D54EA55E-7D01-41AD-B7C3-CD78028FF17F}" presName="connectorText" presStyleLbl="sibTrans1D1" presStyleIdx="1" presStyleCnt="4"/>
      <dgm:spPr/>
    </dgm:pt>
    <dgm:pt modelId="{E9CA2184-DE66-4A68-B924-760BFE3D399A}" type="pres">
      <dgm:prSet presAssocID="{1BE98253-2DC5-4782-B6A9-E0661A63B2B6}" presName="node" presStyleLbl="node1" presStyleIdx="2" presStyleCnt="5">
        <dgm:presLayoutVars>
          <dgm:bulletEnabled val="1"/>
        </dgm:presLayoutVars>
      </dgm:prSet>
      <dgm:spPr/>
    </dgm:pt>
    <dgm:pt modelId="{0DA63037-3A10-449D-956E-1AD350F30A8B}" type="pres">
      <dgm:prSet presAssocID="{F2EB91AC-DBD7-499C-9147-22830960109E}" presName="sibTrans" presStyleLbl="sibTrans1D1" presStyleIdx="2" presStyleCnt="4"/>
      <dgm:spPr/>
    </dgm:pt>
    <dgm:pt modelId="{DEF8ADCE-60DD-43BE-A783-EAA152BE7991}" type="pres">
      <dgm:prSet presAssocID="{F2EB91AC-DBD7-499C-9147-22830960109E}" presName="connectorText" presStyleLbl="sibTrans1D1" presStyleIdx="2" presStyleCnt="4"/>
      <dgm:spPr/>
    </dgm:pt>
    <dgm:pt modelId="{9E66A9B6-632B-429F-9E7E-AF8EC2FDE6A3}" type="pres">
      <dgm:prSet presAssocID="{AF305B61-22B1-469B-A2D7-88FB6DBD0DDC}" presName="node" presStyleLbl="node1" presStyleIdx="3" presStyleCnt="5">
        <dgm:presLayoutVars>
          <dgm:bulletEnabled val="1"/>
        </dgm:presLayoutVars>
      </dgm:prSet>
      <dgm:spPr/>
    </dgm:pt>
    <dgm:pt modelId="{75EAA5DF-FFD4-4A08-99C2-3B3889983481}" type="pres">
      <dgm:prSet presAssocID="{F77DDF1B-C662-4B0B-8A0B-77C4F2B2242E}" presName="sibTrans" presStyleLbl="sibTrans1D1" presStyleIdx="3" presStyleCnt="4"/>
      <dgm:spPr/>
    </dgm:pt>
    <dgm:pt modelId="{56E4A45E-85DA-4D57-A4FA-21DD2555BD89}" type="pres">
      <dgm:prSet presAssocID="{F77DDF1B-C662-4B0B-8A0B-77C4F2B2242E}" presName="connectorText" presStyleLbl="sibTrans1D1" presStyleIdx="3" presStyleCnt="4"/>
      <dgm:spPr/>
    </dgm:pt>
    <dgm:pt modelId="{E0061293-45A3-4612-81F3-D477619A5A1F}" type="pres">
      <dgm:prSet presAssocID="{DDCA769F-329D-49A6-BCA4-1D8BF4ACE405}" presName="node" presStyleLbl="node1" presStyleIdx="4" presStyleCnt="5">
        <dgm:presLayoutVars>
          <dgm:bulletEnabled val="1"/>
        </dgm:presLayoutVars>
      </dgm:prSet>
      <dgm:spPr/>
    </dgm:pt>
  </dgm:ptLst>
  <dgm:cxnLst>
    <dgm:cxn modelId="{93F22806-6B5D-4F01-A89C-336BE51EC44B}" type="presOf" srcId="{9F3FF27E-1EBE-40C3-A686-2F70D50E9460}" destId="{A5D683E7-4394-4595-BF3F-FA8F47E18F14}" srcOrd="1" destOrd="0" presId="urn:microsoft.com/office/officeart/2016/7/layout/RepeatingBendingProcessNew"/>
    <dgm:cxn modelId="{DBABB513-D3CA-464B-8FFA-7940AFB8D706}" type="presOf" srcId="{5EA17DF7-2C26-468B-BD58-97DC2565F065}" destId="{F429111E-0A49-43A3-8C04-B2B2CA00F0C2}" srcOrd="0" destOrd="0" presId="urn:microsoft.com/office/officeart/2016/7/layout/RepeatingBendingProcessNew"/>
    <dgm:cxn modelId="{E6AC2922-1450-4105-8C0B-66906C528D1B}" srcId="{78DE17BF-9628-425B-B0D2-89999296A86B}" destId="{1BE98253-2DC5-4782-B6A9-E0661A63B2B6}" srcOrd="2" destOrd="0" parTransId="{CB98F849-AE57-41C8-AAA0-C9548AD3192C}" sibTransId="{F2EB91AC-DBD7-499C-9147-22830960109E}"/>
    <dgm:cxn modelId="{0BD28B25-7D48-458E-BBBA-0C5556DDD5B3}" srcId="{78DE17BF-9628-425B-B0D2-89999296A86B}" destId="{AF305B61-22B1-469B-A2D7-88FB6DBD0DDC}" srcOrd="3" destOrd="0" parTransId="{AB3CDA12-272F-4D46-B834-580F0E32807B}" sibTransId="{F77DDF1B-C662-4B0B-8A0B-77C4F2B2242E}"/>
    <dgm:cxn modelId="{1A4B0069-9E5B-444B-BF44-58142C7A195D}" srcId="{78DE17BF-9628-425B-B0D2-89999296A86B}" destId="{46135200-3FEA-4834-853F-0CBBDBE32EEE}" srcOrd="0" destOrd="0" parTransId="{CA335CD3-70BD-4F4D-87F3-A1B02A5856E7}" sibTransId="{9F3FF27E-1EBE-40C3-A686-2F70D50E9460}"/>
    <dgm:cxn modelId="{9532204B-834A-4750-9301-780833304368}" type="presOf" srcId="{F77DDF1B-C662-4B0B-8A0B-77C4F2B2242E}" destId="{75EAA5DF-FFD4-4A08-99C2-3B3889983481}" srcOrd="0" destOrd="0" presId="urn:microsoft.com/office/officeart/2016/7/layout/RepeatingBendingProcessNew"/>
    <dgm:cxn modelId="{EA378A6C-3B9D-4C7E-A701-FC7282DA615B}" type="presOf" srcId="{46135200-3FEA-4834-853F-0CBBDBE32EEE}" destId="{48F39D66-D3B3-4FC3-91D2-AF22C0EB674C}" srcOrd="0" destOrd="0" presId="urn:microsoft.com/office/officeart/2016/7/layout/RepeatingBendingProcessNew"/>
    <dgm:cxn modelId="{F685C74E-46F3-49B6-85E6-7D7D3A0AD2B2}" type="presOf" srcId="{AF305B61-22B1-469B-A2D7-88FB6DBD0DDC}" destId="{9E66A9B6-632B-429F-9E7E-AF8EC2FDE6A3}" srcOrd="0" destOrd="0" presId="urn:microsoft.com/office/officeart/2016/7/layout/RepeatingBendingProcessNew"/>
    <dgm:cxn modelId="{958E5D77-9629-41D2-A6DA-53D6D3837AB7}" type="presOf" srcId="{DDCA769F-329D-49A6-BCA4-1D8BF4ACE405}" destId="{E0061293-45A3-4612-81F3-D477619A5A1F}" srcOrd="0" destOrd="0" presId="urn:microsoft.com/office/officeart/2016/7/layout/RepeatingBendingProcessNew"/>
    <dgm:cxn modelId="{A98C9280-8205-454D-8546-EC3B0B42F9F6}" type="presOf" srcId="{1BE98253-2DC5-4782-B6A9-E0661A63B2B6}" destId="{E9CA2184-DE66-4A68-B924-760BFE3D399A}" srcOrd="0" destOrd="0" presId="urn:microsoft.com/office/officeart/2016/7/layout/RepeatingBendingProcessNew"/>
    <dgm:cxn modelId="{46265B89-ED20-4460-A770-ECDD095AEDA1}" type="presOf" srcId="{78DE17BF-9628-425B-B0D2-89999296A86B}" destId="{69585866-A4CE-478B-BF3D-24836AD83C13}" srcOrd="0" destOrd="0" presId="urn:microsoft.com/office/officeart/2016/7/layout/RepeatingBendingProcessNew"/>
    <dgm:cxn modelId="{CCC279A1-17E0-474C-991A-79792DAAC3C6}" type="presOf" srcId="{F2EB91AC-DBD7-499C-9147-22830960109E}" destId="{0DA63037-3A10-449D-956E-1AD350F30A8B}" srcOrd="0" destOrd="0" presId="urn:microsoft.com/office/officeart/2016/7/layout/RepeatingBendingProcessNew"/>
    <dgm:cxn modelId="{372C52A6-5CC8-4653-9C95-BF8766D0DDE5}" type="presOf" srcId="{F2EB91AC-DBD7-499C-9147-22830960109E}" destId="{DEF8ADCE-60DD-43BE-A783-EAA152BE7991}" srcOrd="1" destOrd="0" presId="urn:microsoft.com/office/officeart/2016/7/layout/RepeatingBendingProcessNew"/>
    <dgm:cxn modelId="{C07801AB-A011-4A9B-A2DD-9286A026D15A}" type="presOf" srcId="{D54EA55E-7D01-41AD-B7C3-CD78028FF17F}" destId="{75C5803A-FA1A-4A63-A66A-910C4D5A9896}" srcOrd="0" destOrd="0" presId="urn:microsoft.com/office/officeart/2016/7/layout/RepeatingBendingProcessNew"/>
    <dgm:cxn modelId="{19CC46B1-054D-4914-BC23-C91B8C8303B5}" type="presOf" srcId="{D54EA55E-7D01-41AD-B7C3-CD78028FF17F}" destId="{4AE9A5DE-A61B-4B98-BFB5-83B345DEF89B}" srcOrd="1" destOrd="0" presId="urn:microsoft.com/office/officeart/2016/7/layout/RepeatingBendingProcessNew"/>
    <dgm:cxn modelId="{44BAC0CF-9B71-4381-80B0-360E153CBBA6}" type="presOf" srcId="{F77DDF1B-C662-4B0B-8A0B-77C4F2B2242E}" destId="{56E4A45E-85DA-4D57-A4FA-21DD2555BD89}" srcOrd="1" destOrd="0" presId="urn:microsoft.com/office/officeart/2016/7/layout/RepeatingBendingProcessNew"/>
    <dgm:cxn modelId="{88B70DDE-EFCA-4D87-B1A8-EEEE5B2B1670}" srcId="{78DE17BF-9628-425B-B0D2-89999296A86B}" destId="{DDCA769F-329D-49A6-BCA4-1D8BF4ACE405}" srcOrd="4" destOrd="0" parTransId="{092E776C-D690-43FC-8E78-FA6F42096B63}" sibTransId="{0D3A0CC5-2026-4FED-9B9A-60DE1EF3EBA9}"/>
    <dgm:cxn modelId="{A95C9EE6-5B18-48E4-B102-467BB1EDD6FA}" srcId="{78DE17BF-9628-425B-B0D2-89999296A86B}" destId="{5EA17DF7-2C26-468B-BD58-97DC2565F065}" srcOrd="1" destOrd="0" parTransId="{8FA509EB-0383-4B36-A691-74C744D73968}" sibTransId="{D54EA55E-7D01-41AD-B7C3-CD78028FF17F}"/>
    <dgm:cxn modelId="{8DBBC0FF-F338-4306-AD01-35801E0483A2}" type="presOf" srcId="{9F3FF27E-1EBE-40C3-A686-2F70D50E9460}" destId="{E083A2B9-23A6-4555-A581-C047A9B1D443}" srcOrd="0" destOrd="0" presId="urn:microsoft.com/office/officeart/2016/7/layout/RepeatingBendingProcessNew"/>
    <dgm:cxn modelId="{11AE4BC6-FA94-4AF2-B936-EE61FCC05A49}" type="presParOf" srcId="{69585866-A4CE-478B-BF3D-24836AD83C13}" destId="{48F39D66-D3B3-4FC3-91D2-AF22C0EB674C}" srcOrd="0" destOrd="0" presId="urn:microsoft.com/office/officeart/2016/7/layout/RepeatingBendingProcessNew"/>
    <dgm:cxn modelId="{03C3A8D5-65EF-4712-A913-8305B4484792}" type="presParOf" srcId="{69585866-A4CE-478B-BF3D-24836AD83C13}" destId="{E083A2B9-23A6-4555-A581-C047A9B1D443}" srcOrd="1" destOrd="0" presId="urn:microsoft.com/office/officeart/2016/7/layout/RepeatingBendingProcessNew"/>
    <dgm:cxn modelId="{1C04E78B-F4B6-48CB-99FE-F0833D2F291B}" type="presParOf" srcId="{E083A2B9-23A6-4555-A581-C047A9B1D443}" destId="{A5D683E7-4394-4595-BF3F-FA8F47E18F14}" srcOrd="0" destOrd="0" presId="urn:microsoft.com/office/officeart/2016/7/layout/RepeatingBendingProcessNew"/>
    <dgm:cxn modelId="{A7D1AC02-61F2-471D-8E36-49D9FDBC5ADA}" type="presParOf" srcId="{69585866-A4CE-478B-BF3D-24836AD83C13}" destId="{F429111E-0A49-43A3-8C04-B2B2CA00F0C2}" srcOrd="2" destOrd="0" presId="urn:microsoft.com/office/officeart/2016/7/layout/RepeatingBendingProcessNew"/>
    <dgm:cxn modelId="{EABE3B91-8502-45F2-9C71-972D8F3A4BFF}" type="presParOf" srcId="{69585866-A4CE-478B-BF3D-24836AD83C13}" destId="{75C5803A-FA1A-4A63-A66A-910C4D5A9896}" srcOrd="3" destOrd="0" presId="urn:microsoft.com/office/officeart/2016/7/layout/RepeatingBendingProcessNew"/>
    <dgm:cxn modelId="{BEE68940-AEE9-424E-AB0B-15136C4F5F09}" type="presParOf" srcId="{75C5803A-FA1A-4A63-A66A-910C4D5A9896}" destId="{4AE9A5DE-A61B-4B98-BFB5-83B345DEF89B}" srcOrd="0" destOrd="0" presId="urn:microsoft.com/office/officeart/2016/7/layout/RepeatingBendingProcessNew"/>
    <dgm:cxn modelId="{E8601D69-C312-4369-AB15-7A8712C1FD54}" type="presParOf" srcId="{69585866-A4CE-478B-BF3D-24836AD83C13}" destId="{E9CA2184-DE66-4A68-B924-760BFE3D399A}" srcOrd="4" destOrd="0" presId="urn:microsoft.com/office/officeart/2016/7/layout/RepeatingBendingProcessNew"/>
    <dgm:cxn modelId="{9D41FC15-C295-46C0-84BE-8D1D3174F3DE}" type="presParOf" srcId="{69585866-A4CE-478B-BF3D-24836AD83C13}" destId="{0DA63037-3A10-449D-956E-1AD350F30A8B}" srcOrd="5" destOrd="0" presId="urn:microsoft.com/office/officeart/2016/7/layout/RepeatingBendingProcessNew"/>
    <dgm:cxn modelId="{039E3DD0-BE58-4889-A3F8-A370A4421513}" type="presParOf" srcId="{0DA63037-3A10-449D-956E-1AD350F30A8B}" destId="{DEF8ADCE-60DD-43BE-A783-EAA152BE7991}" srcOrd="0" destOrd="0" presId="urn:microsoft.com/office/officeart/2016/7/layout/RepeatingBendingProcessNew"/>
    <dgm:cxn modelId="{D0DB8E77-21C9-4F2E-A12C-DE1431244F1D}" type="presParOf" srcId="{69585866-A4CE-478B-BF3D-24836AD83C13}" destId="{9E66A9B6-632B-429F-9E7E-AF8EC2FDE6A3}" srcOrd="6" destOrd="0" presId="urn:microsoft.com/office/officeart/2016/7/layout/RepeatingBendingProcessNew"/>
    <dgm:cxn modelId="{96FA479D-6206-4B7A-9EF6-D8C77A1D2BBA}" type="presParOf" srcId="{69585866-A4CE-478B-BF3D-24836AD83C13}" destId="{75EAA5DF-FFD4-4A08-99C2-3B3889983481}" srcOrd="7" destOrd="0" presId="urn:microsoft.com/office/officeart/2016/7/layout/RepeatingBendingProcessNew"/>
    <dgm:cxn modelId="{2D5C60A8-417A-4F76-A159-63E7E7549A41}" type="presParOf" srcId="{75EAA5DF-FFD4-4A08-99C2-3B3889983481}" destId="{56E4A45E-85DA-4D57-A4FA-21DD2555BD89}" srcOrd="0" destOrd="0" presId="urn:microsoft.com/office/officeart/2016/7/layout/RepeatingBendingProcessNew"/>
    <dgm:cxn modelId="{D2DF30A0-C844-4C9F-9534-852682E8EDBA}" type="presParOf" srcId="{69585866-A4CE-478B-BF3D-24836AD83C13}" destId="{E0061293-45A3-4612-81F3-D477619A5A1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6144E0-254E-4763-AD4D-1A67076E432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A8C5631-49E7-4AAB-987F-FD85E098910B}">
      <dgm:prSet/>
      <dgm:spPr/>
      <dgm:t>
        <a:bodyPr/>
        <a:lstStyle/>
        <a:p>
          <a:pPr>
            <a:lnSpc>
              <a:spcPct val="100000"/>
            </a:lnSpc>
          </a:pPr>
          <a:r>
            <a:rPr lang="en-US" b="0" dirty="0">
              <a:solidFill>
                <a:schemeClr val="tx1"/>
              </a:solidFill>
              <a:latin typeface="Verdana"/>
              <a:ea typeface="Verdana"/>
            </a:rPr>
            <a:t>Visual cues: Evaluate effectiveness of visual cues, including highlighting important objects, clear indicators for progress/objectives, and easily discernible visual information for players with visual impairments.</a:t>
          </a:r>
        </a:p>
      </dgm:t>
    </dgm:pt>
    <dgm:pt modelId="{BCF97501-37F8-4C27-8DD5-7CB0335AFA76}" type="parTrans" cxnId="{B69E95E6-731C-4C6C-B532-340C019737B8}">
      <dgm:prSet/>
      <dgm:spPr/>
      <dgm:t>
        <a:bodyPr/>
        <a:lstStyle/>
        <a:p>
          <a:endParaRPr lang="en-US"/>
        </a:p>
      </dgm:t>
    </dgm:pt>
    <dgm:pt modelId="{9DAFAAC2-76B4-43DE-8A5A-C1AE25E30FA8}" type="sibTrans" cxnId="{B69E95E6-731C-4C6C-B532-340C019737B8}">
      <dgm:prSet/>
      <dgm:spPr/>
      <dgm:t>
        <a:bodyPr/>
        <a:lstStyle/>
        <a:p>
          <a:pPr>
            <a:lnSpc>
              <a:spcPct val="100000"/>
            </a:lnSpc>
          </a:pPr>
          <a:endParaRPr lang="en-US"/>
        </a:p>
      </dgm:t>
    </dgm:pt>
    <dgm:pt modelId="{0D9EE0BF-3D50-486C-9582-A2972D17486E}">
      <dgm:prSet/>
      <dgm:spPr/>
      <dgm:t>
        <a:bodyPr/>
        <a:lstStyle/>
        <a:p>
          <a:pPr>
            <a:lnSpc>
              <a:spcPct val="100000"/>
            </a:lnSpc>
          </a:pPr>
          <a:r>
            <a:rPr lang="en-US" b="0" dirty="0">
              <a:solidFill>
                <a:schemeClr val="tx1"/>
              </a:solidFill>
              <a:latin typeface="Verdana"/>
              <a:ea typeface="Verdana"/>
            </a:rPr>
            <a:t>Customizable controls: Test customization options for controls, such as remapping buttons/keys, adjusting sensitivity, and alternative input methods for comfortable and effective control for players with diverse physical abilities.</a:t>
          </a:r>
        </a:p>
      </dgm:t>
    </dgm:pt>
    <dgm:pt modelId="{14D0CADD-E49C-40E5-86B1-A00A647372C2}" type="parTrans" cxnId="{D9E815BC-FD62-49A9-B2A7-D2E9AEEA9256}">
      <dgm:prSet/>
      <dgm:spPr/>
      <dgm:t>
        <a:bodyPr/>
        <a:lstStyle/>
        <a:p>
          <a:endParaRPr lang="en-US"/>
        </a:p>
      </dgm:t>
    </dgm:pt>
    <dgm:pt modelId="{DFBF76F4-733E-4AC1-AEF7-035BC1160D35}" type="sibTrans" cxnId="{D9E815BC-FD62-49A9-B2A7-D2E9AEEA9256}">
      <dgm:prSet/>
      <dgm:spPr/>
      <dgm:t>
        <a:bodyPr/>
        <a:lstStyle/>
        <a:p>
          <a:pPr>
            <a:lnSpc>
              <a:spcPct val="100000"/>
            </a:lnSpc>
          </a:pPr>
          <a:endParaRPr lang="en-US"/>
        </a:p>
      </dgm:t>
    </dgm:pt>
    <dgm:pt modelId="{76663772-F382-46BE-8CB1-46A8EFFF2E3D}">
      <dgm:prSet/>
      <dgm:spPr/>
      <dgm:t>
        <a:bodyPr/>
        <a:lstStyle/>
        <a:p>
          <a:pPr>
            <a:lnSpc>
              <a:spcPct val="100000"/>
            </a:lnSpc>
          </a:pPr>
          <a:r>
            <a:rPr lang="en-US" b="0" dirty="0">
              <a:solidFill>
                <a:schemeClr val="tx1"/>
              </a:solidFill>
              <a:latin typeface="Verdana"/>
              <a:ea typeface="Verdana"/>
            </a:rPr>
            <a:t>Magnifier for zoom: Evaluate ease of use and meaningful benefit of magnifier for zoom functionality for players with visual impairments</a:t>
          </a:r>
        </a:p>
      </dgm:t>
    </dgm:pt>
    <dgm:pt modelId="{AE992906-2938-4A7D-BC0B-9F65AE181A93}" type="parTrans" cxnId="{5417A3E3-C2AE-4A02-B687-AEB933D4A18B}">
      <dgm:prSet/>
      <dgm:spPr/>
      <dgm:t>
        <a:bodyPr/>
        <a:lstStyle/>
        <a:p>
          <a:endParaRPr lang="en-US"/>
        </a:p>
      </dgm:t>
    </dgm:pt>
    <dgm:pt modelId="{33E27F2A-3A68-4E9C-8F95-11A38170DB39}" type="sibTrans" cxnId="{5417A3E3-C2AE-4A02-B687-AEB933D4A18B}">
      <dgm:prSet/>
      <dgm:spPr/>
      <dgm:t>
        <a:bodyPr/>
        <a:lstStyle/>
        <a:p>
          <a:pPr>
            <a:lnSpc>
              <a:spcPct val="100000"/>
            </a:lnSpc>
          </a:pPr>
          <a:endParaRPr lang="en-US"/>
        </a:p>
      </dgm:t>
    </dgm:pt>
    <dgm:pt modelId="{870BE3D4-3119-4103-9600-CE3F0294A5C4}" type="pres">
      <dgm:prSet presAssocID="{2D6144E0-254E-4763-AD4D-1A67076E4322}" presName="root" presStyleCnt="0">
        <dgm:presLayoutVars>
          <dgm:dir/>
          <dgm:resizeHandles val="exact"/>
        </dgm:presLayoutVars>
      </dgm:prSet>
      <dgm:spPr/>
    </dgm:pt>
    <dgm:pt modelId="{90741C22-8289-4A94-8CCB-677E51579FCD}" type="pres">
      <dgm:prSet presAssocID="{2D6144E0-254E-4763-AD4D-1A67076E4322}" presName="container" presStyleCnt="0">
        <dgm:presLayoutVars>
          <dgm:dir/>
          <dgm:resizeHandles val="exact"/>
        </dgm:presLayoutVars>
      </dgm:prSet>
      <dgm:spPr/>
    </dgm:pt>
    <dgm:pt modelId="{3CBB9628-173D-4E08-B229-84539B947ADA}" type="pres">
      <dgm:prSet presAssocID="{EA8C5631-49E7-4AAB-987F-FD85E098910B}" presName="compNode" presStyleCnt="0"/>
      <dgm:spPr/>
    </dgm:pt>
    <dgm:pt modelId="{E0A87625-8FE8-4714-939B-37AE3474DC88}" type="pres">
      <dgm:prSet presAssocID="{EA8C5631-49E7-4AAB-987F-FD85E098910B}" presName="iconBgRect" presStyleLbl="bgShp" presStyleIdx="0" presStyleCnt="3"/>
      <dgm:spPr/>
    </dgm:pt>
    <dgm:pt modelId="{74D9E2C6-C08D-4A38-AE2A-5DCC860E1CB7}" type="pres">
      <dgm:prSet presAssocID="{EA8C5631-49E7-4AAB-987F-FD85E09891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1165A082-5ABB-4178-9D2B-B67E07F4B4C0}" type="pres">
      <dgm:prSet presAssocID="{EA8C5631-49E7-4AAB-987F-FD85E098910B}" presName="spaceRect" presStyleCnt="0"/>
      <dgm:spPr/>
    </dgm:pt>
    <dgm:pt modelId="{C2B10D0A-D264-433E-9A35-278ADC84BE71}" type="pres">
      <dgm:prSet presAssocID="{EA8C5631-49E7-4AAB-987F-FD85E098910B}" presName="textRect" presStyleLbl="revTx" presStyleIdx="0" presStyleCnt="3">
        <dgm:presLayoutVars>
          <dgm:chMax val="1"/>
          <dgm:chPref val="1"/>
        </dgm:presLayoutVars>
      </dgm:prSet>
      <dgm:spPr/>
    </dgm:pt>
    <dgm:pt modelId="{CA78FCB1-10B0-4F43-A205-A5C4627F321A}" type="pres">
      <dgm:prSet presAssocID="{9DAFAAC2-76B4-43DE-8A5A-C1AE25E30FA8}" presName="sibTrans" presStyleLbl="sibTrans2D1" presStyleIdx="0" presStyleCnt="0"/>
      <dgm:spPr/>
    </dgm:pt>
    <dgm:pt modelId="{F2A4A39C-C708-4121-BEEA-C95A19D49042}" type="pres">
      <dgm:prSet presAssocID="{0D9EE0BF-3D50-486C-9582-A2972D17486E}" presName="compNode" presStyleCnt="0"/>
      <dgm:spPr/>
    </dgm:pt>
    <dgm:pt modelId="{168BF438-B227-4D64-A340-E95ECDF6695C}" type="pres">
      <dgm:prSet presAssocID="{0D9EE0BF-3D50-486C-9582-A2972D17486E}" presName="iconBgRect" presStyleLbl="bgShp" presStyleIdx="1" presStyleCnt="3"/>
      <dgm:spPr/>
    </dgm:pt>
    <dgm:pt modelId="{9BA5A372-2E8D-46E3-BEAD-B00630617B90}" type="pres">
      <dgm:prSet presAssocID="{0D9EE0BF-3D50-486C-9582-A2972D1748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AE412B48-9D94-4C7B-8620-2B3FC29082F1}" type="pres">
      <dgm:prSet presAssocID="{0D9EE0BF-3D50-486C-9582-A2972D17486E}" presName="spaceRect" presStyleCnt="0"/>
      <dgm:spPr/>
    </dgm:pt>
    <dgm:pt modelId="{9775A7D5-D993-45DE-BBCB-B0998C1A18C1}" type="pres">
      <dgm:prSet presAssocID="{0D9EE0BF-3D50-486C-9582-A2972D17486E}" presName="textRect" presStyleLbl="revTx" presStyleIdx="1" presStyleCnt="3">
        <dgm:presLayoutVars>
          <dgm:chMax val="1"/>
          <dgm:chPref val="1"/>
        </dgm:presLayoutVars>
      </dgm:prSet>
      <dgm:spPr/>
    </dgm:pt>
    <dgm:pt modelId="{E40B39CD-7305-4E11-8AEE-5A75274DD3E5}" type="pres">
      <dgm:prSet presAssocID="{DFBF76F4-733E-4AC1-AEF7-035BC1160D35}" presName="sibTrans" presStyleLbl="sibTrans2D1" presStyleIdx="0" presStyleCnt="0"/>
      <dgm:spPr/>
    </dgm:pt>
    <dgm:pt modelId="{451FEB14-B96C-4359-B696-58F48C4E22FD}" type="pres">
      <dgm:prSet presAssocID="{76663772-F382-46BE-8CB1-46A8EFFF2E3D}" presName="compNode" presStyleCnt="0"/>
      <dgm:spPr/>
    </dgm:pt>
    <dgm:pt modelId="{4A90CEFB-D0AB-41E3-A321-88A6F0B0D601}" type="pres">
      <dgm:prSet presAssocID="{76663772-F382-46BE-8CB1-46A8EFFF2E3D}" presName="iconBgRect" presStyleLbl="bgShp" presStyleIdx="2" presStyleCnt="3"/>
      <dgm:spPr/>
    </dgm:pt>
    <dgm:pt modelId="{6B57CB8D-0978-4D56-8B2A-12FD5218AFF2}" type="pres">
      <dgm:prSet presAssocID="{76663772-F382-46BE-8CB1-46A8EFFF2E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9E6681A-35E4-4719-99BF-FAE5BCCF7595}" type="pres">
      <dgm:prSet presAssocID="{76663772-F382-46BE-8CB1-46A8EFFF2E3D}" presName="spaceRect" presStyleCnt="0"/>
      <dgm:spPr/>
    </dgm:pt>
    <dgm:pt modelId="{2660C6C4-1334-4606-9EB0-8BE8BB9D3657}" type="pres">
      <dgm:prSet presAssocID="{76663772-F382-46BE-8CB1-46A8EFFF2E3D}" presName="textRect" presStyleLbl="revTx" presStyleIdx="2" presStyleCnt="3">
        <dgm:presLayoutVars>
          <dgm:chMax val="1"/>
          <dgm:chPref val="1"/>
        </dgm:presLayoutVars>
      </dgm:prSet>
      <dgm:spPr/>
    </dgm:pt>
  </dgm:ptLst>
  <dgm:cxnLst>
    <dgm:cxn modelId="{D5CE0821-6ABE-4422-B2CF-3864CE5D03F5}" type="presOf" srcId="{76663772-F382-46BE-8CB1-46A8EFFF2E3D}" destId="{2660C6C4-1334-4606-9EB0-8BE8BB9D3657}" srcOrd="0" destOrd="0" presId="urn:microsoft.com/office/officeart/2018/2/layout/IconCircleList"/>
    <dgm:cxn modelId="{3B63F325-D4D0-4FB5-BD2D-EF64791E9E2A}" type="presOf" srcId="{EA8C5631-49E7-4AAB-987F-FD85E098910B}" destId="{C2B10D0A-D264-433E-9A35-278ADC84BE71}" srcOrd="0" destOrd="0" presId="urn:microsoft.com/office/officeart/2018/2/layout/IconCircleList"/>
    <dgm:cxn modelId="{EC1A2626-7E41-4DB7-B103-4725D1D1B8E2}" type="presOf" srcId="{0D9EE0BF-3D50-486C-9582-A2972D17486E}" destId="{9775A7D5-D993-45DE-BBCB-B0998C1A18C1}" srcOrd="0" destOrd="0" presId="urn:microsoft.com/office/officeart/2018/2/layout/IconCircleList"/>
    <dgm:cxn modelId="{FA77F333-3AF0-4E31-9B4E-98F5E78DD3A8}" type="presOf" srcId="{9DAFAAC2-76B4-43DE-8A5A-C1AE25E30FA8}" destId="{CA78FCB1-10B0-4F43-A205-A5C4627F321A}" srcOrd="0" destOrd="0" presId="urn:microsoft.com/office/officeart/2018/2/layout/IconCircleList"/>
    <dgm:cxn modelId="{F3843067-E500-4C13-B146-DE8240651994}" type="presOf" srcId="{DFBF76F4-733E-4AC1-AEF7-035BC1160D35}" destId="{E40B39CD-7305-4E11-8AEE-5A75274DD3E5}" srcOrd="0" destOrd="0" presId="urn:microsoft.com/office/officeart/2018/2/layout/IconCircleList"/>
    <dgm:cxn modelId="{FFC04BA9-E67F-46BB-AC71-32E481BE1AB8}" type="presOf" srcId="{2D6144E0-254E-4763-AD4D-1A67076E4322}" destId="{870BE3D4-3119-4103-9600-CE3F0294A5C4}" srcOrd="0" destOrd="0" presId="urn:microsoft.com/office/officeart/2018/2/layout/IconCircleList"/>
    <dgm:cxn modelId="{D9E815BC-FD62-49A9-B2A7-D2E9AEEA9256}" srcId="{2D6144E0-254E-4763-AD4D-1A67076E4322}" destId="{0D9EE0BF-3D50-486C-9582-A2972D17486E}" srcOrd="1" destOrd="0" parTransId="{14D0CADD-E49C-40E5-86B1-A00A647372C2}" sibTransId="{DFBF76F4-733E-4AC1-AEF7-035BC1160D35}"/>
    <dgm:cxn modelId="{5417A3E3-C2AE-4A02-B687-AEB933D4A18B}" srcId="{2D6144E0-254E-4763-AD4D-1A67076E4322}" destId="{76663772-F382-46BE-8CB1-46A8EFFF2E3D}" srcOrd="2" destOrd="0" parTransId="{AE992906-2938-4A7D-BC0B-9F65AE181A93}" sibTransId="{33E27F2A-3A68-4E9C-8F95-11A38170DB39}"/>
    <dgm:cxn modelId="{B69E95E6-731C-4C6C-B532-340C019737B8}" srcId="{2D6144E0-254E-4763-AD4D-1A67076E4322}" destId="{EA8C5631-49E7-4AAB-987F-FD85E098910B}" srcOrd="0" destOrd="0" parTransId="{BCF97501-37F8-4C27-8DD5-7CB0335AFA76}" sibTransId="{9DAFAAC2-76B4-43DE-8A5A-C1AE25E30FA8}"/>
    <dgm:cxn modelId="{D9F8649B-29FD-4F0A-8E93-6A5DDC0C28EF}" type="presParOf" srcId="{870BE3D4-3119-4103-9600-CE3F0294A5C4}" destId="{90741C22-8289-4A94-8CCB-677E51579FCD}" srcOrd="0" destOrd="0" presId="urn:microsoft.com/office/officeart/2018/2/layout/IconCircleList"/>
    <dgm:cxn modelId="{8AD96FBE-33BB-428B-8D95-10560BE14FE7}" type="presParOf" srcId="{90741C22-8289-4A94-8CCB-677E51579FCD}" destId="{3CBB9628-173D-4E08-B229-84539B947ADA}" srcOrd="0" destOrd="0" presId="urn:microsoft.com/office/officeart/2018/2/layout/IconCircleList"/>
    <dgm:cxn modelId="{EFA1A578-1455-4A21-AD58-51F1F325F43F}" type="presParOf" srcId="{3CBB9628-173D-4E08-B229-84539B947ADA}" destId="{E0A87625-8FE8-4714-939B-37AE3474DC88}" srcOrd="0" destOrd="0" presId="urn:microsoft.com/office/officeart/2018/2/layout/IconCircleList"/>
    <dgm:cxn modelId="{3099C47A-F6EA-43D8-A1C7-6C84D13F0196}" type="presParOf" srcId="{3CBB9628-173D-4E08-B229-84539B947ADA}" destId="{74D9E2C6-C08D-4A38-AE2A-5DCC860E1CB7}" srcOrd="1" destOrd="0" presId="urn:microsoft.com/office/officeart/2018/2/layout/IconCircleList"/>
    <dgm:cxn modelId="{3EC5DDC8-A688-43B1-8EBE-2DB2C05F8724}" type="presParOf" srcId="{3CBB9628-173D-4E08-B229-84539B947ADA}" destId="{1165A082-5ABB-4178-9D2B-B67E07F4B4C0}" srcOrd="2" destOrd="0" presId="urn:microsoft.com/office/officeart/2018/2/layout/IconCircleList"/>
    <dgm:cxn modelId="{58DA3A31-6C58-4AE0-8E7E-7E961D4D9702}" type="presParOf" srcId="{3CBB9628-173D-4E08-B229-84539B947ADA}" destId="{C2B10D0A-D264-433E-9A35-278ADC84BE71}" srcOrd="3" destOrd="0" presId="urn:microsoft.com/office/officeart/2018/2/layout/IconCircleList"/>
    <dgm:cxn modelId="{245E42E4-7A05-410F-8D7F-DE3C70A9E312}" type="presParOf" srcId="{90741C22-8289-4A94-8CCB-677E51579FCD}" destId="{CA78FCB1-10B0-4F43-A205-A5C4627F321A}" srcOrd="1" destOrd="0" presId="urn:microsoft.com/office/officeart/2018/2/layout/IconCircleList"/>
    <dgm:cxn modelId="{983EDB67-810D-428B-9ECB-7032DF29EC38}" type="presParOf" srcId="{90741C22-8289-4A94-8CCB-677E51579FCD}" destId="{F2A4A39C-C708-4121-BEEA-C95A19D49042}" srcOrd="2" destOrd="0" presId="urn:microsoft.com/office/officeart/2018/2/layout/IconCircleList"/>
    <dgm:cxn modelId="{9CAEC9A0-6477-469D-BD6E-9986EA762DAF}" type="presParOf" srcId="{F2A4A39C-C708-4121-BEEA-C95A19D49042}" destId="{168BF438-B227-4D64-A340-E95ECDF6695C}" srcOrd="0" destOrd="0" presId="urn:microsoft.com/office/officeart/2018/2/layout/IconCircleList"/>
    <dgm:cxn modelId="{16E3D240-87B1-4803-AAA3-607FADB10238}" type="presParOf" srcId="{F2A4A39C-C708-4121-BEEA-C95A19D49042}" destId="{9BA5A372-2E8D-46E3-BEAD-B00630617B90}" srcOrd="1" destOrd="0" presId="urn:microsoft.com/office/officeart/2018/2/layout/IconCircleList"/>
    <dgm:cxn modelId="{3290D178-5996-4DE1-91F3-50BA4CE79DF6}" type="presParOf" srcId="{F2A4A39C-C708-4121-BEEA-C95A19D49042}" destId="{AE412B48-9D94-4C7B-8620-2B3FC29082F1}" srcOrd="2" destOrd="0" presId="urn:microsoft.com/office/officeart/2018/2/layout/IconCircleList"/>
    <dgm:cxn modelId="{8882178A-5F4C-42F4-A435-70DE7C849E30}" type="presParOf" srcId="{F2A4A39C-C708-4121-BEEA-C95A19D49042}" destId="{9775A7D5-D993-45DE-BBCB-B0998C1A18C1}" srcOrd="3" destOrd="0" presId="urn:microsoft.com/office/officeart/2018/2/layout/IconCircleList"/>
    <dgm:cxn modelId="{0230551A-A281-4034-A587-0507CB79DA94}" type="presParOf" srcId="{90741C22-8289-4A94-8CCB-677E51579FCD}" destId="{E40B39CD-7305-4E11-8AEE-5A75274DD3E5}" srcOrd="3" destOrd="0" presId="urn:microsoft.com/office/officeart/2018/2/layout/IconCircleList"/>
    <dgm:cxn modelId="{C51AE0E6-358A-4E73-A5CA-D8CCFC1003D8}" type="presParOf" srcId="{90741C22-8289-4A94-8CCB-677E51579FCD}" destId="{451FEB14-B96C-4359-B696-58F48C4E22FD}" srcOrd="4" destOrd="0" presId="urn:microsoft.com/office/officeart/2018/2/layout/IconCircleList"/>
    <dgm:cxn modelId="{A5A6A511-A1E5-4A90-8FD7-A8A10A55E73B}" type="presParOf" srcId="{451FEB14-B96C-4359-B696-58F48C4E22FD}" destId="{4A90CEFB-D0AB-41E3-A321-88A6F0B0D601}" srcOrd="0" destOrd="0" presId="urn:microsoft.com/office/officeart/2018/2/layout/IconCircleList"/>
    <dgm:cxn modelId="{FFA5FE73-65BB-40D2-A806-57571AD7E9FF}" type="presParOf" srcId="{451FEB14-B96C-4359-B696-58F48C4E22FD}" destId="{6B57CB8D-0978-4D56-8B2A-12FD5218AFF2}" srcOrd="1" destOrd="0" presId="urn:microsoft.com/office/officeart/2018/2/layout/IconCircleList"/>
    <dgm:cxn modelId="{701273F9-F52C-4011-8449-612F6AC21FA9}" type="presParOf" srcId="{451FEB14-B96C-4359-B696-58F48C4E22FD}" destId="{B9E6681A-35E4-4719-99BF-FAE5BCCF7595}" srcOrd="2" destOrd="0" presId="urn:microsoft.com/office/officeart/2018/2/layout/IconCircleList"/>
    <dgm:cxn modelId="{B21B03FE-FF0B-47EC-89CC-7E0825D24803}" type="presParOf" srcId="{451FEB14-B96C-4359-B696-58F48C4E22FD}" destId="{2660C6C4-1334-4606-9EB0-8BE8BB9D36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59F886-AF18-4B6D-9A89-A36CC07ACA39}"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D57AAA52-1A19-432C-9B6F-9D78442A5D7C}">
      <dgm:prSet/>
      <dgm:spPr/>
      <dgm:t>
        <a:bodyPr/>
        <a:lstStyle/>
        <a:p>
          <a:endParaRPr lang="en-US" dirty="0"/>
        </a:p>
      </dgm:t>
    </dgm:pt>
    <dgm:pt modelId="{0273C0A2-0AB9-4689-9E27-A5060E3C049F}" type="parTrans" cxnId="{B996CF81-15DC-429A-80D1-BF60AF231A34}">
      <dgm:prSet/>
      <dgm:spPr/>
      <dgm:t>
        <a:bodyPr/>
        <a:lstStyle/>
        <a:p>
          <a:endParaRPr lang="en-US"/>
        </a:p>
      </dgm:t>
    </dgm:pt>
    <dgm:pt modelId="{797B5EA3-CD84-4500-A3C9-BC10583BBC88}" type="sibTrans" cxnId="{B996CF81-15DC-429A-80D1-BF60AF231A34}">
      <dgm:prSet/>
      <dgm:spPr/>
      <dgm:t>
        <a:bodyPr/>
        <a:lstStyle/>
        <a:p>
          <a:endParaRPr lang="en-US"/>
        </a:p>
      </dgm:t>
    </dgm:pt>
    <dgm:pt modelId="{B824F1D4-ED91-42AD-B3E9-1D7142ACF680}">
      <dgm:prSet phldr="0"/>
      <dgm:spPr/>
      <dgm:t>
        <a:bodyPr/>
        <a:lstStyle/>
        <a:p>
          <a:pPr rtl="0"/>
          <a:r>
            <a:rPr lang="en-IE" dirty="0"/>
            <a:t>In conclusion, the findings indicate that the visual cues, customizable controls, and accessibility settings in the game were positively received by most participants and have the potential to enhance accessibility and adaptability. However, the magnifier received mixed opinions with most participants choosing 3 as their answers which indicate indifferent.  The majority of participants recognized the importance of accessibility settings, highlighting the necessity of inclusive design in gaming.</a:t>
          </a:r>
          <a:endParaRPr lang="en-US" dirty="0">
            <a:latin typeface="Calibri Light" panose="020F0302020204030204"/>
          </a:endParaRPr>
        </a:p>
      </dgm:t>
    </dgm:pt>
    <dgm:pt modelId="{9B5E5322-0352-4DBB-85DD-11D644EA2C9E}" type="parTrans" cxnId="{D1512AB6-0EE3-4409-8AC1-E88C4B280BFE}">
      <dgm:prSet/>
      <dgm:spPr/>
    </dgm:pt>
    <dgm:pt modelId="{19AFE0F7-8475-4170-91A7-E7FAB6150496}" type="sibTrans" cxnId="{D1512AB6-0EE3-4409-8AC1-E88C4B280BFE}">
      <dgm:prSet/>
      <dgm:spPr/>
    </dgm:pt>
    <dgm:pt modelId="{B557EB0E-E116-458B-AB1F-57D2163746E9}" type="pres">
      <dgm:prSet presAssocID="{6E59F886-AF18-4B6D-9A89-A36CC07ACA39}" presName="vert0" presStyleCnt="0">
        <dgm:presLayoutVars>
          <dgm:dir/>
          <dgm:animOne val="branch"/>
          <dgm:animLvl val="lvl"/>
        </dgm:presLayoutVars>
      </dgm:prSet>
      <dgm:spPr/>
    </dgm:pt>
    <dgm:pt modelId="{75419E39-9E62-4F3B-B8EB-6E0BFA4D46C5}" type="pres">
      <dgm:prSet presAssocID="{B824F1D4-ED91-42AD-B3E9-1D7142ACF680}" presName="thickLine" presStyleLbl="alignNode1" presStyleIdx="0" presStyleCnt="2"/>
      <dgm:spPr/>
    </dgm:pt>
    <dgm:pt modelId="{E5757D1D-1B6A-4AB0-BEC2-9BAA3E214243}" type="pres">
      <dgm:prSet presAssocID="{B824F1D4-ED91-42AD-B3E9-1D7142ACF680}" presName="horz1" presStyleCnt="0"/>
      <dgm:spPr/>
    </dgm:pt>
    <dgm:pt modelId="{C4549EBB-CECA-45E5-90E7-A52347EB2FCA}" type="pres">
      <dgm:prSet presAssocID="{B824F1D4-ED91-42AD-B3E9-1D7142ACF680}" presName="tx1" presStyleLbl="revTx" presStyleIdx="0" presStyleCnt="2"/>
      <dgm:spPr/>
    </dgm:pt>
    <dgm:pt modelId="{4896D701-ADCB-4A45-8F43-EB1C9DD16927}" type="pres">
      <dgm:prSet presAssocID="{B824F1D4-ED91-42AD-B3E9-1D7142ACF680}" presName="vert1" presStyleCnt="0"/>
      <dgm:spPr/>
    </dgm:pt>
    <dgm:pt modelId="{97265705-9972-4447-B921-C202F98113D7}" type="pres">
      <dgm:prSet presAssocID="{D57AAA52-1A19-432C-9B6F-9D78442A5D7C}" presName="thickLine" presStyleLbl="alignNode1" presStyleIdx="1" presStyleCnt="2"/>
      <dgm:spPr/>
    </dgm:pt>
    <dgm:pt modelId="{452E6372-8903-4245-A76A-D55B75DDB454}" type="pres">
      <dgm:prSet presAssocID="{D57AAA52-1A19-432C-9B6F-9D78442A5D7C}" presName="horz1" presStyleCnt="0"/>
      <dgm:spPr/>
    </dgm:pt>
    <dgm:pt modelId="{5EE06B22-6420-4E41-9744-174AD4C0FA8C}" type="pres">
      <dgm:prSet presAssocID="{D57AAA52-1A19-432C-9B6F-9D78442A5D7C}" presName="tx1" presStyleLbl="revTx" presStyleIdx="1" presStyleCnt="2"/>
      <dgm:spPr/>
    </dgm:pt>
    <dgm:pt modelId="{97FB16DA-45A5-4890-8115-940931991B15}" type="pres">
      <dgm:prSet presAssocID="{D57AAA52-1A19-432C-9B6F-9D78442A5D7C}" presName="vert1" presStyleCnt="0"/>
      <dgm:spPr/>
    </dgm:pt>
  </dgm:ptLst>
  <dgm:cxnLst>
    <dgm:cxn modelId="{B996CF81-15DC-429A-80D1-BF60AF231A34}" srcId="{6E59F886-AF18-4B6D-9A89-A36CC07ACA39}" destId="{D57AAA52-1A19-432C-9B6F-9D78442A5D7C}" srcOrd="1" destOrd="0" parTransId="{0273C0A2-0AB9-4689-9E27-A5060E3C049F}" sibTransId="{797B5EA3-CD84-4500-A3C9-BC10583BBC88}"/>
    <dgm:cxn modelId="{C620CCA4-2B3F-4FE1-90E3-161156C4BE5E}" type="presOf" srcId="{D57AAA52-1A19-432C-9B6F-9D78442A5D7C}" destId="{5EE06B22-6420-4E41-9744-174AD4C0FA8C}" srcOrd="0" destOrd="0" presId="urn:microsoft.com/office/officeart/2008/layout/LinedList"/>
    <dgm:cxn modelId="{D1512AB6-0EE3-4409-8AC1-E88C4B280BFE}" srcId="{6E59F886-AF18-4B6D-9A89-A36CC07ACA39}" destId="{B824F1D4-ED91-42AD-B3E9-1D7142ACF680}" srcOrd="0" destOrd="0" parTransId="{9B5E5322-0352-4DBB-85DD-11D644EA2C9E}" sibTransId="{19AFE0F7-8475-4170-91A7-E7FAB6150496}"/>
    <dgm:cxn modelId="{F8A050C5-7D14-4C53-9C01-A9AAAE4025EE}" type="presOf" srcId="{B824F1D4-ED91-42AD-B3E9-1D7142ACF680}" destId="{C4549EBB-CECA-45E5-90E7-A52347EB2FCA}" srcOrd="0" destOrd="0" presId="urn:microsoft.com/office/officeart/2008/layout/LinedList"/>
    <dgm:cxn modelId="{35EA95D8-8F8B-4D93-AB9B-631E0DB3327B}" type="presOf" srcId="{6E59F886-AF18-4B6D-9A89-A36CC07ACA39}" destId="{B557EB0E-E116-458B-AB1F-57D2163746E9}" srcOrd="0" destOrd="0" presId="urn:microsoft.com/office/officeart/2008/layout/LinedList"/>
    <dgm:cxn modelId="{C8F7CF05-DACB-4568-A69A-C2EDBB4DBA57}" type="presParOf" srcId="{B557EB0E-E116-458B-AB1F-57D2163746E9}" destId="{75419E39-9E62-4F3B-B8EB-6E0BFA4D46C5}" srcOrd="0" destOrd="0" presId="urn:microsoft.com/office/officeart/2008/layout/LinedList"/>
    <dgm:cxn modelId="{C59C35DD-C146-4C40-91BE-C8C80CDB67B7}" type="presParOf" srcId="{B557EB0E-E116-458B-AB1F-57D2163746E9}" destId="{E5757D1D-1B6A-4AB0-BEC2-9BAA3E214243}" srcOrd="1" destOrd="0" presId="urn:microsoft.com/office/officeart/2008/layout/LinedList"/>
    <dgm:cxn modelId="{08C9B6B1-1F12-4EDE-9079-E75FAAB55A49}" type="presParOf" srcId="{E5757D1D-1B6A-4AB0-BEC2-9BAA3E214243}" destId="{C4549EBB-CECA-45E5-90E7-A52347EB2FCA}" srcOrd="0" destOrd="0" presId="urn:microsoft.com/office/officeart/2008/layout/LinedList"/>
    <dgm:cxn modelId="{5B26FAD4-56C3-465C-A805-4C67C3D98E2C}" type="presParOf" srcId="{E5757D1D-1B6A-4AB0-BEC2-9BAA3E214243}" destId="{4896D701-ADCB-4A45-8F43-EB1C9DD16927}" srcOrd="1" destOrd="0" presId="urn:microsoft.com/office/officeart/2008/layout/LinedList"/>
    <dgm:cxn modelId="{88873845-6675-401F-B115-C24E45B9FB1D}" type="presParOf" srcId="{B557EB0E-E116-458B-AB1F-57D2163746E9}" destId="{97265705-9972-4447-B921-C202F98113D7}" srcOrd="2" destOrd="0" presId="urn:microsoft.com/office/officeart/2008/layout/LinedList"/>
    <dgm:cxn modelId="{C07D76D7-385E-4B46-9F8E-400EC5D3CAE5}" type="presParOf" srcId="{B557EB0E-E116-458B-AB1F-57D2163746E9}" destId="{452E6372-8903-4245-A76A-D55B75DDB454}" srcOrd="3" destOrd="0" presId="urn:microsoft.com/office/officeart/2008/layout/LinedList"/>
    <dgm:cxn modelId="{FF8CC595-90C9-4796-AB67-2D22C26AFF87}" type="presParOf" srcId="{452E6372-8903-4245-A76A-D55B75DDB454}" destId="{5EE06B22-6420-4E41-9744-174AD4C0FA8C}" srcOrd="0" destOrd="0" presId="urn:microsoft.com/office/officeart/2008/layout/LinedList"/>
    <dgm:cxn modelId="{9BC12417-55D9-4220-A617-A3D5198EE468}" type="presParOf" srcId="{452E6372-8903-4245-A76A-D55B75DDB454}" destId="{97FB16DA-45A5-4890-8115-940931991B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C22F7-5748-466C-B691-6012929476EC}">
      <dsp:nvSpPr>
        <dsp:cNvPr id="0" name=""/>
        <dsp:cNvSpPr/>
      </dsp:nvSpPr>
      <dsp:spPr>
        <a:xfrm>
          <a:off x="0" y="532875"/>
          <a:ext cx="6245265" cy="1072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Controlling character movement</a:t>
          </a:r>
        </a:p>
      </dsp:txBody>
      <dsp:txXfrm>
        <a:off x="52359" y="585234"/>
        <a:ext cx="6140547" cy="967861"/>
      </dsp:txXfrm>
    </dsp:sp>
    <dsp:sp modelId="{D0650CA8-F335-41E7-B9B1-25B9BA77FB50}">
      <dsp:nvSpPr>
        <dsp:cNvPr id="0" name=""/>
        <dsp:cNvSpPr/>
      </dsp:nvSpPr>
      <dsp:spPr>
        <a:xfrm>
          <a:off x="0" y="1683214"/>
          <a:ext cx="6245265" cy="107257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Interacting with in-game menus</a:t>
          </a:r>
        </a:p>
      </dsp:txBody>
      <dsp:txXfrm>
        <a:off x="52359" y="1735573"/>
        <a:ext cx="6140547" cy="967861"/>
      </dsp:txXfrm>
    </dsp:sp>
    <dsp:sp modelId="{F393CD84-F2F4-4ACA-AF8C-95B95BDFE8FE}">
      <dsp:nvSpPr>
        <dsp:cNvPr id="0" name=""/>
        <dsp:cNvSpPr/>
      </dsp:nvSpPr>
      <dsp:spPr>
        <a:xfrm>
          <a:off x="0" y="2833553"/>
          <a:ext cx="6245265" cy="107257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Triggering actions by blinking or staring at specific objects in the game environment</a:t>
          </a:r>
        </a:p>
      </dsp:txBody>
      <dsp:txXfrm>
        <a:off x="52359" y="2885912"/>
        <a:ext cx="6140547" cy="967861"/>
      </dsp:txXfrm>
    </dsp:sp>
    <dsp:sp modelId="{E0341C2C-BBD5-453B-9391-8F751CCFECEC}">
      <dsp:nvSpPr>
        <dsp:cNvPr id="0" name=""/>
        <dsp:cNvSpPr/>
      </dsp:nvSpPr>
      <dsp:spPr>
        <a:xfrm>
          <a:off x="0" y="3983892"/>
          <a:ext cx="6245265" cy="10725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Provides an accessible way for players with visual impairments to view details</a:t>
          </a:r>
        </a:p>
      </dsp:txBody>
      <dsp:txXfrm>
        <a:off x="52359" y="4036251"/>
        <a:ext cx="6140547" cy="967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3A2B9-23A6-4555-A581-C047A9B1D443}">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48F39D66-D3B3-4FC3-91D2-AF22C0EB674C}">
      <dsp:nvSpPr>
        <dsp:cNvPr id="0" name=""/>
        <dsp:cNvSpPr/>
      </dsp:nvSpPr>
      <dsp:spPr>
        <a:xfrm>
          <a:off x="105624" y="1502"/>
          <a:ext cx="2511156" cy="1506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Develop an FPS roguelike game.</a:t>
          </a:r>
        </a:p>
      </dsp:txBody>
      <dsp:txXfrm>
        <a:off x="105624" y="1502"/>
        <a:ext cx="2511156" cy="1506693"/>
      </dsp:txXfrm>
    </dsp:sp>
    <dsp:sp modelId="{75C5803A-FA1A-4A63-A66A-910C4D5A9896}">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F429111E-0A49-43A3-8C04-B2B2CA00F0C2}">
      <dsp:nvSpPr>
        <dsp:cNvPr id="0" name=""/>
        <dsp:cNvSpPr/>
      </dsp:nvSpPr>
      <dsp:spPr>
        <a:xfrm>
          <a:off x="3194346" y="1502"/>
          <a:ext cx="2511156" cy="1506693"/>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Include accessibility settings in the game.</a:t>
          </a:r>
        </a:p>
      </dsp:txBody>
      <dsp:txXfrm>
        <a:off x="3194346" y="1502"/>
        <a:ext cx="2511156" cy="1506693"/>
      </dsp:txXfrm>
    </dsp:sp>
    <dsp:sp modelId="{0DA63037-3A10-449D-956E-1AD350F30A8B}">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E9CA2184-DE66-4A68-B924-760BFE3D399A}">
      <dsp:nvSpPr>
        <dsp:cNvPr id="0" name=""/>
        <dsp:cNvSpPr/>
      </dsp:nvSpPr>
      <dsp:spPr>
        <a:xfrm>
          <a:off x="105624" y="2085762"/>
          <a:ext cx="2511156" cy="150669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Conduct playtesting sessions with individuals who do not use accessibility settings.</a:t>
          </a:r>
        </a:p>
      </dsp:txBody>
      <dsp:txXfrm>
        <a:off x="105624" y="2085762"/>
        <a:ext cx="2511156" cy="1506693"/>
      </dsp:txXfrm>
    </dsp:sp>
    <dsp:sp modelId="{75EAA5DF-FFD4-4A08-99C2-3B3889983481}">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9E66A9B6-632B-429F-9E7E-AF8EC2FDE6A3}">
      <dsp:nvSpPr>
        <dsp:cNvPr id="0" name=""/>
        <dsp:cNvSpPr/>
      </dsp:nvSpPr>
      <dsp:spPr>
        <a:xfrm>
          <a:off x="3194346" y="2085762"/>
          <a:ext cx="2511156" cy="1506693"/>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Allow individuals to replay the game with the accessibility settings enabled.</a:t>
          </a:r>
        </a:p>
      </dsp:txBody>
      <dsp:txXfrm>
        <a:off x="3194346" y="2085762"/>
        <a:ext cx="2511156" cy="1506693"/>
      </dsp:txXfrm>
    </dsp:sp>
    <dsp:sp modelId="{E0061293-45A3-4612-81F3-D477619A5A1F}">
      <dsp:nvSpPr>
        <dsp:cNvPr id="0" name=""/>
        <dsp:cNvSpPr/>
      </dsp:nvSpPr>
      <dsp:spPr>
        <a:xfrm>
          <a:off x="105624" y="4170022"/>
          <a:ext cx="2511156" cy="150669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Take notes on any differences in behavior or effects observed during playtesting</a:t>
          </a:r>
          <a:r>
            <a:rPr lang="en-US" sz="1700" kern="1200" dirty="0">
              <a:solidFill>
                <a:schemeClr val="tx1"/>
              </a:solidFill>
              <a:latin typeface="Calibri Light" panose="020F0302020204030204"/>
            </a:rPr>
            <a:t>.</a:t>
          </a:r>
          <a:endParaRPr lang="en-US" sz="1700" kern="1200" dirty="0">
            <a:solidFill>
              <a:schemeClr val="tx1"/>
            </a:solidFill>
          </a:endParaRPr>
        </a:p>
      </dsp:txBody>
      <dsp:txXfrm>
        <a:off x="105624" y="4170022"/>
        <a:ext cx="2511156" cy="1506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87625-8FE8-4714-939B-37AE3474DC88}">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9E2C6-C08D-4A38-AE2A-5DCC860E1CB7}">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10D0A-D264-433E-9A35-278ADC84BE71}">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solidFill>
                <a:schemeClr val="tx1"/>
              </a:solidFill>
              <a:latin typeface="Verdana"/>
              <a:ea typeface="Verdana"/>
            </a:rPr>
            <a:t>Visual cues: Evaluate effectiveness of visual cues, including highlighting important objects, clear indicators for progress/objectives, and easily discernible visual information for players with visual impairments.</a:t>
          </a:r>
        </a:p>
      </dsp:txBody>
      <dsp:txXfrm>
        <a:off x="1172126" y="1727046"/>
        <a:ext cx="2114937" cy="897246"/>
      </dsp:txXfrm>
    </dsp:sp>
    <dsp:sp modelId="{168BF438-B227-4D64-A340-E95ECDF6695C}">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5A372-2E8D-46E3-BEAD-B00630617B90}">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5A7D5-D993-45DE-BBCB-B0998C1A18C1}">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solidFill>
                <a:schemeClr val="tx1"/>
              </a:solidFill>
              <a:latin typeface="Verdana"/>
              <a:ea typeface="Verdana"/>
            </a:rPr>
            <a:t>Customizable controls: Test customization options for controls, such as remapping buttons/keys, adjusting sensitivity, and alternative input methods for comfortable and effective control for players with diverse physical abilities.</a:t>
          </a:r>
        </a:p>
      </dsp:txBody>
      <dsp:txXfrm>
        <a:off x="4745088" y="1727046"/>
        <a:ext cx="2114937" cy="897246"/>
      </dsp:txXfrm>
    </dsp:sp>
    <dsp:sp modelId="{4A90CEFB-D0AB-41E3-A321-88A6F0B0D601}">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7CB8D-0978-4D56-8B2A-12FD5218AFF2}">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60C6C4-1334-4606-9EB0-8BE8BB9D3657}">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solidFill>
                <a:schemeClr val="tx1"/>
              </a:solidFill>
              <a:latin typeface="Verdana"/>
              <a:ea typeface="Verdana"/>
            </a:rPr>
            <a:t>Magnifier for zoom: Evaluate ease of use and meaningful benefit of magnifier for zoom functionality for players with visual impairments</a:t>
          </a:r>
        </a:p>
      </dsp:txBody>
      <dsp:txXfrm>
        <a:off x="8318049" y="1727046"/>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19E39-9E62-4F3B-B8EB-6E0BFA4D46C5}">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49EBB-CECA-45E5-90E7-A52347EB2FCA}">
      <dsp:nvSpPr>
        <dsp:cNvPr id="0" name=""/>
        <dsp:cNvSpPr/>
      </dsp:nvSpPr>
      <dsp:spPr>
        <a:xfrm>
          <a:off x="0" y="0"/>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IE" sz="2300" kern="1200" dirty="0"/>
            <a:t>In conclusion, the findings indicate that the visual cues, customizable controls, and accessibility settings in the game were positively received by most participants and have the potential to enhance accessibility and adaptability. However, the magnifier received mixed opinions with most participants choosing 3 as their answers which indicate indifferent.  The majority of participants recognized the importance of accessibility settings, highlighting the necessity of inclusive design in gaming.</a:t>
          </a:r>
          <a:endParaRPr lang="en-US" sz="2300" kern="1200" dirty="0">
            <a:latin typeface="Calibri Light" panose="020F0302020204030204"/>
          </a:endParaRPr>
        </a:p>
      </dsp:txBody>
      <dsp:txXfrm>
        <a:off x="0" y="0"/>
        <a:ext cx="10515600" cy="2176272"/>
      </dsp:txXfrm>
    </dsp:sp>
    <dsp:sp modelId="{97265705-9972-4447-B921-C202F98113D7}">
      <dsp:nvSpPr>
        <dsp:cNvPr id="0" name=""/>
        <dsp:cNvSpPr/>
      </dsp:nvSpPr>
      <dsp:spPr>
        <a:xfrm>
          <a:off x="0" y="217627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06B22-6420-4E41-9744-174AD4C0FA8C}">
      <dsp:nvSpPr>
        <dsp:cNvPr id="0" name=""/>
        <dsp:cNvSpPr/>
      </dsp:nvSpPr>
      <dsp:spPr>
        <a:xfrm>
          <a:off x="0" y="2176272"/>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2176272"/>
        <a:ext cx="10515600" cy="21762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54955" y="552182"/>
            <a:ext cx="5998840" cy="3343135"/>
          </a:xfrm>
          <a:noFill/>
        </p:spPr>
        <p:txBody>
          <a:bodyPr>
            <a:normAutofit/>
          </a:bodyPr>
          <a:lstStyle/>
          <a:p>
            <a:pPr algn="l"/>
            <a:r>
              <a:rPr lang="en-US" sz="5200">
                <a:cs typeface="Calibri Light"/>
              </a:rPr>
              <a:t>Accessibility for disabled people in games</a:t>
            </a:r>
            <a:endParaRPr lang="en-US" sz="5200"/>
          </a:p>
        </p:txBody>
      </p:sp>
      <p:sp>
        <p:nvSpPr>
          <p:cNvPr id="3" name="Subtitle 2"/>
          <p:cNvSpPr>
            <a:spLocks noGrp="1"/>
          </p:cNvSpPr>
          <p:nvPr>
            <p:ph type="subTitle" idx="1"/>
          </p:nvPr>
        </p:nvSpPr>
        <p:spPr>
          <a:xfrm>
            <a:off x="5354955" y="4067032"/>
            <a:ext cx="5998840" cy="2067068"/>
          </a:xfrm>
          <a:noFill/>
        </p:spPr>
        <p:txBody>
          <a:bodyPr vert="horz" lIns="91440" tIns="45720" rIns="91440" bIns="45720" rtlCol="0">
            <a:normAutofit/>
          </a:bodyPr>
          <a:lstStyle/>
          <a:p>
            <a:pPr algn="l"/>
            <a:r>
              <a:rPr lang="en-US" dirty="0">
                <a:cs typeface="Calibri"/>
              </a:rPr>
              <a:t>By Danial Nor Azman</a:t>
            </a:r>
            <a:endParaRPr lang="en-US">
              <a:cs typeface="Calibri"/>
            </a:endParaRPr>
          </a:p>
          <a:p>
            <a:pPr algn="l"/>
            <a:endParaRPr lang="en-US">
              <a:cs typeface="Calibri"/>
            </a:endParaRPr>
          </a:p>
        </p:txBody>
      </p:sp>
      <p:pic>
        <p:nvPicPr>
          <p:cNvPr id="5" name="Picture 4">
            <a:extLst>
              <a:ext uri="{FF2B5EF4-FFF2-40B4-BE49-F238E27FC236}">
                <a16:creationId xmlns:a16="http://schemas.microsoft.com/office/drawing/2014/main" id="{FFC89EFB-8149-9696-AB64-239942C52C84}"/>
              </a:ext>
            </a:extLst>
          </p:cNvPr>
          <p:cNvPicPr>
            <a:picLocks noChangeAspect="1"/>
          </p:cNvPicPr>
          <p:nvPr/>
        </p:nvPicPr>
        <p:blipFill rotWithShape="1">
          <a:blip r:embed="rId2"/>
          <a:srcRect l="44950" r="5457" b="-2"/>
          <a:stretch/>
        </p:blipFill>
        <p:spPr>
          <a:xfrm>
            <a:off x="20" y="10"/>
            <a:ext cx="4992985"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2066D-D21B-924A-1A1D-B5BB955AADB1}"/>
              </a:ext>
            </a:extLst>
          </p:cNvPr>
          <p:cNvSpPr>
            <a:spLocks noGrp="1"/>
          </p:cNvSpPr>
          <p:nvPr>
            <p:ph type="title"/>
          </p:nvPr>
        </p:nvSpPr>
        <p:spPr>
          <a:xfrm>
            <a:off x="630936" y="640823"/>
            <a:ext cx="3419856" cy="5583148"/>
          </a:xfrm>
        </p:spPr>
        <p:txBody>
          <a:bodyPr anchor="ctr">
            <a:normAutofit/>
          </a:bodyPr>
          <a:lstStyle/>
          <a:p>
            <a:r>
              <a:rPr lang="en-US" sz="5400">
                <a:cs typeface="Calibri Light"/>
              </a:rPr>
              <a:t>State machine</a:t>
            </a:r>
            <a:endParaRPr lang="en-US" sz="5400"/>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10;&#10;Description automatically generated">
            <a:extLst>
              <a:ext uri="{FF2B5EF4-FFF2-40B4-BE49-F238E27FC236}">
                <a16:creationId xmlns:a16="http://schemas.microsoft.com/office/drawing/2014/main" id="{362FB8E7-5CB3-855F-1723-7286A040BE6A}"/>
              </a:ext>
            </a:extLst>
          </p:cNvPr>
          <p:cNvPicPr>
            <a:picLocks noChangeAspect="1"/>
          </p:cNvPicPr>
          <p:nvPr/>
        </p:nvPicPr>
        <p:blipFill>
          <a:blip r:embed="rId2"/>
          <a:stretch>
            <a:fillRect/>
          </a:stretch>
        </p:blipFill>
        <p:spPr>
          <a:xfrm>
            <a:off x="4673587" y="1277669"/>
            <a:ext cx="6894576" cy="3912672"/>
          </a:xfrm>
          <a:prstGeom prst="rect">
            <a:avLst/>
          </a:prstGeom>
        </p:spPr>
      </p:pic>
    </p:spTree>
    <p:extLst>
      <p:ext uri="{BB962C8B-B14F-4D97-AF65-F5344CB8AC3E}">
        <p14:creationId xmlns:p14="http://schemas.microsoft.com/office/powerpoint/2010/main" val="110291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0DD-0F02-6174-42D6-14AAC5EDFA3A}"/>
              </a:ext>
            </a:extLst>
          </p:cNvPr>
          <p:cNvSpPr>
            <a:spLocks noGrp="1"/>
          </p:cNvSpPr>
          <p:nvPr>
            <p:ph type="title"/>
          </p:nvPr>
        </p:nvSpPr>
        <p:spPr/>
        <p:txBody>
          <a:bodyPr/>
          <a:lstStyle/>
          <a:p>
            <a:r>
              <a:rPr lang="en-US" dirty="0">
                <a:cs typeface="Calibri Light"/>
              </a:rPr>
              <a:t>Fuzzy Logic</a:t>
            </a:r>
            <a:endParaRPr lang="en-US" dirty="0"/>
          </a:p>
        </p:txBody>
      </p:sp>
      <p:pic>
        <p:nvPicPr>
          <p:cNvPr id="4" name="Picture 4" descr="Timeline&#10;&#10;Description automatically generated">
            <a:extLst>
              <a:ext uri="{FF2B5EF4-FFF2-40B4-BE49-F238E27FC236}">
                <a16:creationId xmlns:a16="http://schemas.microsoft.com/office/drawing/2014/main" id="{D4E0BCD7-341F-A866-CAEE-7D9F9DA4498D}"/>
              </a:ext>
            </a:extLst>
          </p:cNvPr>
          <p:cNvPicPr>
            <a:picLocks noGrp="1" noChangeAspect="1"/>
          </p:cNvPicPr>
          <p:nvPr>
            <p:ph idx="1"/>
          </p:nvPr>
        </p:nvPicPr>
        <p:blipFill>
          <a:blip r:embed="rId2"/>
          <a:stretch>
            <a:fillRect/>
          </a:stretch>
        </p:blipFill>
        <p:spPr>
          <a:xfrm>
            <a:off x="841041" y="1709878"/>
            <a:ext cx="7423335" cy="4351338"/>
          </a:xfrm>
        </p:spPr>
      </p:pic>
    </p:spTree>
    <p:extLst>
      <p:ext uri="{BB962C8B-B14F-4D97-AF65-F5344CB8AC3E}">
        <p14:creationId xmlns:p14="http://schemas.microsoft.com/office/powerpoint/2010/main" val="17899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15E9F7A-B64C-4192-8930-A05D1E23F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ogo&#10;&#10;Description automatically generated">
            <a:extLst>
              <a:ext uri="{FF2B5EF4-FFF2-40B4-BE49-F238E27FC236}">
                <a16:creationId xmlns:a16="http://schemas.microsoft.com/office/drawing/2014/main" id="{D779A800-76B7-66D4-70F8-4E3A19842B77}"/>
              </a:ext>
            </a:extLst>
          </p:cNvPr>
          <p:cNvPicPr>
            <a:picLocks noChangeAspect="1"/>
          </p:cNvPicPr>
          <p:nvPr/>
        </p:nvPicPr>
        <p:blipFill rotWithShape="1">
          <a:blip r:embed="rId2"/>
          <a:srcRect r="-3" b="7348"/>
          <a:stretch/>
        </p:blipFill>
        <p:spPr>
          <a:xfrm>
            <a:off x="20" y="853"/>
            <a:ext cx="2743179" cy="3417511"/>
          </a:xfrm>
          <a:prstGeom prst="rect">
            <a:avLst/>
          </a:prstGeom>
        </p:spPr>
      </p:pic>
      <p:pic>
        <p:nvPicPr>
          <p:cNvPr id="7" name="Picture 7" descr="A picture containing light&#10;&#10;Description automatically generated">
            <a:extLst>
              <a:ext uri="{FF2B5EF4-FFF2-40B4-BE49-F238E27FC236}">
                <a16:creationId xmlns:a16="http://schemas.microsoft.com/office/drawing/2014/main" id="{DD87B457-4F90-A540-2999-B4AF2BA3D094}"/>
              </a:ext>
            </a:extLst>
          </p:cNvPr>
          <p:cNvPicPr>
            <a:picLocks noChangeAspect="1"/>
          </p:cNvPicPr>
          <p:nvPr/>
        </p:nvPicPr>
        <p:blipFill rotWithShape="1">
          <a:blip r:embed="rId3"/>
          <a:srcRect r="-3" b="6729"/>
          <a:stretch/>
        </p:blipFill>
        <p:spPr>
          <a:xfrm>
            <a:off x="20" y="3417677"/>
            <a:ext cx="2743179" cy="3440324"/>
          </a:xfrm>
          <a:prstGeom prst="rect">
            <a:avLst/>
          </a:prstGeom>
        </p:spPr>
      </p:pic>
      <p:sp>
        <p:nvSpPr>
          <p:cNvPr id="25" name="Rectangle 24">
            <a:extLst>
              <a:ext uri="{FF2B5EF4-FFF2-40B4-BE49-F238E27FC236}">
                <a16:creationId xmlns:a16="http://schemas.microsoft.com/office/drawing/2014/main" id="{793EB161-5CFE-4D7E-B34B-06C90F9B1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1"/>
            <a:ext cx="6744336" cy="68771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8147C2-BF02-44AA-81D8-FD7776FA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5964" y="685799"/>
            <a:ext cx="5358808"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6072B-F5C3-4A58-6C23-4C70780A8511}"/>
              </a:ext>
            </a:extLst>
          </p:cNvPr>
          <p:cNvSpPr>
            <a:spLocks noGrp="1"/>
          </p:cNvSpPr>
          <p:nvPr>
            <p:ph type="title"/>
          </p:nvPr>
        </p:nvSpPr>
        <p:spPr>
          <a:xfrm>
            <a:off x="4040372" y="1015409"/>
            <a:ext cx="4231758" cy="1125102"/>
          </a:xfrm>
        </p:spPr>
        <p:txBody>
          <a:bodyPr anchor="b">
            <a:normAutofit/>
          </a:bodyPr>
          <a:lstStyle/>
          <a:p>
            <a:pPr algn="ctr"/>
            <a:r>
              <a:rPr lang="en-US" sz="3200">
                <a:solidFill>
                  <a:schemeClr val="tx1">
                    <a:lumMod val="65000"/>
                    <a:lumOff val="35000"/>
                  </a:schemeClr>
                </a:solidFill>
                <a:cs typeface="Calibri Light"/>
              </a:rPr>
              <a:t>Bullet Elements</a:t>
            </a:r>
            <a:endParaRPr lang="en-US" sz="3200">
              <a:solidFill>
                <a:schemeClr val="tx1">
                  <a:lumMod val="65000"/>
                  <a:lumOff val="35000"/>
                </a:schemeClr>
              </a:solidFill>
            </a:endParaRPr>
          </a:p>
        </p:txBody>
      </p:sp>
      <p:sp>
        <p:nvSpPr>
          <p:cNvPr id="11" name="Content Placeholder 10">
            <a:extLst>
              <a:ext uri="{FF2B5EF4-FFF2-40B4-BE49-F238E27FC236}">
                <a16:creationId xmlns:a16="http://schemas.microsoft.com/office/drawing/2014/main" id="{E37606DF-E346-DB0F-7E9B-F4FBA9408C6A}"/>
              </a:ext>
            </a:extLst>
          </p:cNvPr>
          <p:cNvSpPr>
            <a:spLocks noGrp="1"/>
          </p:cNvSpPr>
          <p:nvPr>
            <p:ph idx="1"/>
          </p:nvPr>
        </p:nvSpPr>
        <p:spPr>
          <a:xfrm>
            <a:off x="4040372" y="2427382"/>
            <a:ext cx="4231758" cy="3234456"/>
          </a:xfrm>
        </p:spPr>
        <p:txBody>
          <a:bodyPr vert="horz" lIns="91440" tIns="45720" rIns="91440" bIns="45720" rtlCol="0" anchor="t">
            <a:normAutofit/>
          </a:bodyPr>
          <a:lstStyle/>
          <a:p>
            <a:r>
              <a:rPr lang="en-US" sz="2000">
                <a:solidFill>
                  <a:schemeClr val="tx1">
                    <a:lumMod val="65000"/>
                    <a:lumOff val="35000"/>
                  </a:schemeClr>
                </a:solidFill>
                <a:cs typeface="Calibri"/>
              </a:rPr>
              <a:t>Use dictionary to link the color with the element </a:t>
            </a:r>
            <a:endParaRPr lang="en-US" sz="2000">
              <a:solidFill>
                <a:schemeClr val="tx1">
                  <a:lumMod val="65000"/>
                  <a:lumOff val="35000"/>
                </a:schemeClr>
              </a:solidFill>
            </a:endParaRPr>
          </a:p>
          <a:p>
            <a:r>
              <a:rPr lang="en-US" sz="2000">
                <a:solidFill>
                  <a:schemeClr val="tx1">
                    <a:lumMod val="65000"/>
                    <a:lumOff val="35000"/>
                  </a:schemeClr>
                </a:solidFill>
                <a:cs typeface="Calibri"/>
              </a:rPr>
              <a:t>Effect is based on element of the bullet</a:t>
            </a:r>
          </a:p>
          <a:p>
            <a:endParaRPr lang="en-US" sz="2000">
              <a:solidFill>
                <a:schemeClr val="tx1">
                  <a:lumMod val="65000"/>
                  <a:lumOff val="35000"/>
                </a:schemeClr>
              </a:solidFill>
              <a:cs typeface="Calibri"/>
            </a:endParaRPr>
          </a:p>
        </p:txBody>
      </p:sp>
      <p:pic>
        <p:nvPicPr>
          <p:cNvPr id="5" name="Picture 5">
            <a:extLst>
              <a:ext uri="{FF2B5EF4-FFF2-40B4-BE49-F238E27FC236}">
                <a16:creationId xmlns:a16="http://schemas.microsoft.com/office/drawing/2014/main" id="{D2B56F73-649E-257F-5C6A-1D125D1EA1C4}"/>
              </a:ext>
            </a:extLst>
          </p:cNvPr>
          <p:cNvPicPr>
            <a:picLocks noChangeAspect="1"/>
          </p:cNvPicPr>
          <p:nvPr/>
        </p:nvPicPr>
        <p:blipFill rotWithShape="1">
          <a:blip r:embed="rId4"/>
          <a:srcRect l="1382" r="2922" b="3"/>
          <a:stretch/>
        </p:blipFill>
        <p:spPr>
          <a:xfrm>
            <a:off x="9487538" y="10"/>
            <a:ext cx="2704462" cy="3418353"/>
          </a:xfrm>
          <a:prstGeom prst="rect">
            <a:avLst/>
          </a:prstGeom>
        </p:spPr>
      </p:pic>
      <p:pic>
        <p:nvPicPr>
          <p:cNvPr id="6" name="Picture 6" descr="A picture containing icon&#10;&#10;Description automatically generated">
            <a:extLst>
              <a:ext uri="{FF2B5EF4-FFF2-40B4-BE49-F238E27FC236}">
                <a16:creationId xmlns:a16="http://schemas.microsoft.com/office/drawing/2014/main" id="{6F96308E-556E-3252-5E07-3C803052E503}"/>
              </a:ext>
            </a:extLst>
          </p:cNvPr>
          <p:cNvPicPr>
            <a:picLocks noChangeAspect="1"/>
          </p:cNvPicPr>
          <p:nvPr/>
        </p:nvPicPr>
        <p:blipFill rotWithShape="1">
          <a:blip r:embed="rId5"/>
          <a:srcRect b="1828"/>
          <a:stretch/>
        </p:blipFill>
        <p:spPr>
          <a:xfrm>
            <a:off x="9487536" y="3417676"/>
            <a:ext cx="2704463" cy="3440324"/>
          </a:xfrm>
          <a:prstGeom prst="rect">
            <a:avLst/>
          </a:prstGeom>
        </p:spPr>
      </p:pic>
    </p:spTree>
    <p:extLst>
      <p:ext uri="{BB962C8B-B14F-4D97-AF65-F5344CB8AC3E}">
        <p14:creationId xmlns:p14="http://schemas.microsoft.com/office/powerpoint/2010/main" val="293532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7D7C-E4C6-4D7A-AE5C-7AF079156BB8}"/>
              </a:ext>
            </a:extLst>
          </p:cNvPr>
          <p:cNvSpPr>
            <a:spLocks noGrp="1"/>
          </p:cNvSpPr>
          <p:nvPr>
            <p:ph type="title"/>
          </p:nvPr>
        </p:nvSpPr>
        <p:spPr>
          <a:xfrm>
            <a:off x="838201" y="365125"/>
            <a:ext cx="5393360" cy="1325563"/>
          </a:xfrm>
        </p:spPr>
        <p:txBody>
          <a:bodyPr vert="horz" lIns="91440" tIns="45720" rIns="91440" bIns="45720" rtlCol="0">
            <a:normAutofit/>
          </a:bodyPr>
          <a:lstStyle/>
          <a:p>
            <a:r>
              <a:rPr lang="en-US"/>
              <a:t>Gun Type </a:t>
            </a:r>
          </a:p>
        </p:txBody>
      </p:sp>
      <p:sp>
        <p:nvSpPr>
          <p:cNvPr id="33" name="Freeform: Shape 3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16">
            <a:extLst>
              <a:ext uri="{FF2B5EF4-FFF2-40B4-BE49-F238E27FC236}">
                <a16:creationId xmlns:a16="http://schemas.microsoft.com/office/drawing/2014/main" id="{870A7FDD-1512-25EA-6B29-9687CE5042FB}"/>
              </a:ext>
            </a:extLst>
          </p:cNvPr>
          <p:cNvSpPr>
            <a:spLocks noGrp="1"/>
          </p:cNvSpPr>
          <p:nvPr>
            <p:ph idx="1"/>
          </p:nvPr>
        </p:nvSpPr>
        <p:spPr>
          <a:xfrm>
            <a:off x="838200" y="1825625"/>
            <a:ext cx="5393361" cy="4351338"/>
          </a:xfrm>
        </p:spPr>
        <p:txBody>
          <a:bodyPr vert="horz" lIns="91440" tIns="45720" rIns="91440" bIns="45720" rtlCol="0" anchor="t">
            <a:normAutofit/>
          </a:bodyPr>
          <a:lstStyle/>
          <a:p>
            <a:r>
              <a:rPr lang="en-US" dirty="0">
                <a:cs typeface="Calibri"/>
              </a:rPr>
              <a:t>Burst – Fires 3 bullets per clicked but required to be click again to fire </a:t>
            </a:r>
          </a:p>
          <a:p>
            <a:r>
              <a:rPr lang="en-US" dirty="0">
                <a:cs typeface="Calibri"/>
              </a:rPr>
              <a:t>Assault – Continuous firing until reloading is required</a:t>
            </a:r>
          </a:p>
          <a:p>
            <a:r>
              <a:rPr lang="en-US" dirty="0">
                <a:cs typeface="Calibri"/>
              </a:rPr>
              <a:t>Shotgun – First 5 bullet at once with spread</a:t>
            </a:r>
          </a:p>
        </p:txBody>
      </p:sp>
      <p:sp>
        <p:nvSpPr>
          <p:cNvPr id="35" name="Oval 34">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4" name="Picture 4" descr="A picture containing text, outdoor, sign&#10;&#10;Description automatically generated">
            <a:extLst>
              <a:ext uri="{FF2B5EF4-FFF2-40B4-BE49-F238E27FC236}">
                <a16:creationId xmlns:a16="http://schemas.microsoft.com/office/drawing/2014/main" id="{847EDBF7-DDF7-0FAA-70EC-1CC717FEFB56}"/>
              </a:ext>
            </a:extLst>
          </p:cNvPr>
          <p:cNvPicPr>
            <a:picLocks noChangeAspect="1"/>
          </p:cNvPicPr>
          <p:nvPr/>
        </p:nvPicPr>
        <p:blipFill>
          <a:blip r:embed="rId2"/>
          <a:stretch>
            <a:fillRect/>
          </a:stretch>
        </p:blipFill>
        <p:spPr>
          <a:xfrm>
            <a:off x="6706774" y="2392776"/>
            <a:ext cx="2248870"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5" descr="A picture containing text, sign&#10;&#10;Description automatically generated">
            <a:extLst>
              <a:ext uri="{FF2B5EF4-FFF2-40B4-BE49-F238E27FC236}">
                <a16:creationId xmlns:a16="http://schemas.microsoft.com/office/drawing/2014/main" id="{8A754794-15A7-6E36-459D-A5F8FBCD4845}"/>
              </a:ext>
            </a:extLst>
          </p:cNvPr>
          <p:cNvPicPr>
            <a:picLocks noChangeAspect="1"/>
          </p:cNvPicPr>
          <p:nvPr/>
        </p:nvPicPr>
        <p:blipFill>
          <a:blip r:embed="rId3"/>
          <a:stretch>
            <a:fillRect/>
          </a:stretch>
        </p:blipFill>
        <p:spPr>
          <a:xfrm>
            <a:off x="9508504" y="558913"/>
            <a:ext cx="2276408"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6" name="Picture 6" descr="A picture containing text, sign&#10;&#10;Description automatically generated">
            <a:extLst>
              <a:ext uri="{FF2B5EF4-FFF2-40B4-BE49-F238E27FC236}">
                <a16:creationId xmlns:a16="http://schemas.microsoft.com/office/drawing/2014/main" id="{930901C0-0025-99AE-B34A-26B0D2DF4B96}"/>
              </a:ext>
            </a:extLst>
          </p:cNvPr>
          <p:cNvPicPr>
            <a:picLocks noChangeAspect="1"/>
          </p:cNvPicPr>
          <p:nvPr/>
        </p:nvPicPr>
        <p:blipFill>
          <a:blip r:embed="rId4"/>
          <a:stretch>
            <a:fillRect/>
          </a:stretch>
        </p:blipFill>
        <p:spPr>
          <a:xfrm>
            <a:off x="9508503" y="3706232"/>
            <a:ext cx="2533423" cy="244484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39" name="Arc 38">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0178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27F62F-06BF-1959-B124-DD465A593AA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How I set it up</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Picture 4">
            <a:extLst>
              <a:ext uri="{FF2B5EF4-FFF2-40B4-BE49-F238E27FC236}">
                <a16:creationId xmlns:a16="http://schemas.microsoft.com/office/drawing/2014/main" id="{CD8EEA66-7982-6FBD-E13A-C6F4198BC196}"/>
              </a:ext>
            </a:extLst>
          </p:cNvPr>
          <p:cNvPicPr>
            <a:picLocks noGrp="1" noChangeAspect="1"/>
          </p:cNvPicPr>
          <p:nvPr>
            <p:ph idx="1"/>
          </p:nvPr>
        </p:nvPicPr>
        <p:blipFill>
          <a:blip r:embed="rId2"/>
          <a:stretch>
            <a:fillRect/>
          </a:stretch>
        </p:blipFill>
        <p:spPr>
          <a:xfrm>
            <a:off x="385572" y="2718756"/>
            <a:ext cx="5596128" cy="2937967"/>
          </a:xfrm>
          <a:prstGeom prst="rect">
            <a:avLst/>
          </a:prstGeom>
        </p:spPr>
      </p:pic>
      <p:pic>
        <p:nvPicPr>
          <p:cNvPr id="5" name="Picture 5" descr="Table&#10;&#10;Description automatically generated">
            <a:extLst>
              <a:ext uri="{FF2B5EF4-FFF2-40B4-BE49-F238E27FC236}">
                <a16:creationId xmlns:a16="http://schemas.microsoft.com/office/drawing/2014/main" id="{7B94F675-5E13-1A6C-2017-A142305B118C}"/>
              </a:ext>
            </a:extLst>
          </p:cNvPr>
          <p:cNvPicPr>
            <a:picLocks noChangeAspect="1"/>
          </p:cNvPicPr>
          <p:nvPr/>
        </p:nvPicPr>
        <p:blipFill>
          <a:blip r:embed="rId3"/>
          <a:stretch>
            <a:fillRect/>
          </a:stretch>
        </p:blipFill>
        <p:spPr>
          <a:xfrm>
            <a:off x="6210302" y="2718756"/>
            <a:ext cx="5596128" cy="2937967"/>
          </a:xfrm>
          <a:prstGeom prst="rect">
            <a:avLst/>
          </a:prstGeom>
        </p:spPr>
      </p:pic>
    </p:spTree>
    <p:extLst>
      <p:ext uri="{BB962C8B-B14F-4D97-AF65-F5344CB8AC3E}">
        <p14:creationId xmlns:p14="http://schemas.microsoft.com/office/powerpoint/2010/main" val="86775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90122B-3008-48CE-1FD5-0169845DFC6B}"/>
              </a:ext>
            </a:extLst>
          </p:cNvPr>
          <p:cNvSpPr>
            <a:spLocks noGrp="1"/>
          </p:cNvSpPr>
          <p:nvPr>
            <p:ph type="title"/>
          </p:nvPr>
        </p:nvSpPr>
        <p:spPr>
          <a:xfrm>
            <a:off x="838200" y="673770"/>
            <a:ext cx="3220329" cy="2027227"/>
          </a:xfrm>
        </p:spPr>
        <p:txBody>
          <a:bodyPr anchor="t">
            <a:normAutofit/>
          </a:bodyPr>
          <a:lstStyle/>
          <a:p>
            <a:r>
              <a:rPr lang="en-US" sz="3800">
                <a:solidFill>
                  <a:srgbClr val="FFFFFF"/>
                </a:solidFill>
                <a:cs typeface="Calibri Light"/>
              </a:rPr>
              <a:t>How I am planning to do my research</a:t>
            </a:r>
          </a:p>
        </p:txBody>
      </p:sp>
      <p:graphicFrame>
        <p:nvGraphicFramePr>
          <p:cNvPr id="5" name="Content Placeholder 2">
            <a:extLst>
              <a:ext uri="{FF2B5EF4-FFF2-40B4-BE49-F238E27FC236}">
                <a16:creationId xmlns:a16="http://schemas.microsoft.com/office/drawing/2014/main" id="{40E7C871-D57E-954F-ACBB-22AAA64635F0}"/>
              </a:ext>
            </a:extLst>
          </p:cNvPr>
          <p:cNvGraphicFramePr>
            <a:graphicFrameLocks noGrp="1"/>
          </p:cNvGraphicFramePr>
          <p:nvPr>
            <p:ph idx="1"/>
            <p:extLst>
              <p:ext uri="{D42A27DB-BD31-4B8C-83A1-F6EECF244321}">
                <p14:modId xmlns:p14="http://schemas.microsoft.com/office/powerpoint/2010/main" val="129219162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37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FC750-2237-2653-C3E5-C3535B0A2F30}"/>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ea typeface="+mj-lt"/>
                <a:cs typeface="+mj-lt"/>
              </a:rPr>
              <a:t>"How will the evaluation be tested?"</a:t>
            </a:r>
            <a:endParaRPr lang="en-US" dirty="0"/>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7EC02A-0F6E-C78A-3083-3120D26053CB}"/>
              </a:ext>
            </a:extLst>
          </p:cNvPr>
          <p:cNvGraphicFramePr>
            <a:graphicFrameLocks noGrp="1"/>
          </p:cNvGraphicFramePr>
          <p:nvPr>
            <p:ph idx="1"/>
            <p:extLst>
              <p:ext uri="{D42A27DB-BD31-4B8C-83A1-F6EECF244321}">
                <p14:modId xmlns:p14="http://schemas.microsoft.com/office/powerpoint/2010/main" val="29830083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81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7B92E-1050-74ED-3A06-205EA322C09D}"/>
              </a:ext>
            </a:extLst>
          </p:cNvPr>
          <p:cNvSpPr>
            <a:spLocks noGrp="1"/>
          </p:cNvSpPr>
          <p:nvPr>
            <p:ph type="title"/>
          </p:nvPr>
        </p:nvSpPr>
        <p:spPr>
          <a:xfrm>
            <a:off x="577770" y="374771"/>
            <a:ext cx="6059347" cy="481084"/>
          </a:xfrm>
        </p:spPr>
        <p:txBody>
          <a:bodyPr vert="horz" lIns="91440" tIns="45720" rIns="91440" bIns="45720" rtlCol="0" anchor="ctr">
            <a:normAutofit fontScale="90000"/>
          </a:bodyPr>
          <a:lstStyle/>
          <a:p>
            <a:r>
              <a:rPr lang="en-US" sz="5200" dirty="0">
                <a:cs typeface="Calibri Light"/>
              </a:rPr>
              <a:t>The questionnaire</a:t>
            </a:r>
            <a:endParaRPr lang="en-US" sz="5200" kern="1200" dirty="0" err="1">
              <a:solidFill>
                <a:schemeClr val="tx1"/>
              </a:solidFill>
              <a:latin typeface="+mj-lt"/>
              <a:ea typeface="+mj-ea"/>
              <a:cs typeface="+mj-cs"/>
            </a:endParaRPr>
          </a:p>
        </p:txBody>
      </p:sp>
      <p:pic>
        <p:nvPicPr>
          <p:cNvPr id="5" name="Picture 5" descr="Graphical user interface, text, application&#10;&#10;Description automatically generated">
            <a:extLst>
              <a:ext uri="{FF2B5EF4-FFF2-40B4-BE49-F238E27FC236}">
                <a16:creationId xmlns:a16="http://schemas.microsoft.com/office/drawing/2014/main" id="{8CE4279A-0198-A6C5-DA72-39554D5F1F2B}"/>
              </a:ext>
            </a:extLst>
          </p:cNvPr>
          <p:cNvPicPr>
            <a:picLocks noChangeAspect="1"/>
          </p:cNvPicPr>
          <p:nvPr/>
        </p:nvPicPr>
        <p:blipFill>
          <a:blip r:embed="rId2"/>
          <a:stretch>
            <a:fillRect/>
          </a:stretch>
        </p:blipFill>
        <p:spPr>
          <a:xfrm>
            <a:off x="6218553" y="957032"/>
            <a:ext cx="5029292" cy="5684604"/>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5DBB61A3-C07E-647F-F0BA-0FDAAF964C14}"/>
              </a:ext>
            </a:extLst>
          </p:cNvPr>
          <p:cNvPicPr>
            <a:picLocks noGrp="1" noChangeAspect="1"/>
          </p:cNvPicPr>
          <p:nvPr>
            <p:ph idx="1"/>
          </p:nvPr>
        </p:nvPicPr>
        <p:blipFill>
          <a:blip r:embed="rId3"/>
          <a:stretch>
            <a:fillRect/>
          </a:stretch>
        </p:blipFill>
        <p:spPr>
          <a:xfrm>
            <a:off x="576414" y="957032"/>
            <a:ext cx="5214972" cy="5684603"/>
          </a:xfrm>
          <a:prstGeom prst="rect">
            <a:avLst/>
          </a:prstGeom>
        </p:spPr>
      </p:pic>
    </p:spTree>
    <p:extLst>
      <p:ext uri="{BB962C8B-B14F-4D97-AF65-F5344CB8AC3E}">
        <p14:creationId xmlns:p14="http://schemas.microsoft.com/office/powerpoint/2010/main" val="254283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C987-272A-E217-CDF9-49A9EAF67E17}"/>
              </a:ext>
            </a:extLst>
          </p:cNvPr>
          <p:cNvSpPr>
            <a:spLocks noGrp="1"/>
          </p:cNvSpPr>
          <p:nvPr>
            <p:ph type="title"/>
          </p:nvPr>
        </p:nvSpPr>
        <p:spPr>
          <a:xfrm>
            <a:off x="307694" y="345834"/>
            <a:ext cx="5065854" cy="476753"/>
          </a:xfrm>
        </p:spPr>
        <p:txBody>
          <a:bodyPr>
            <a:normAutofit fontScale="90000"/>
          </a:bodyPr>
          <a:lstStyle/>
          <a:p>
            <a:r>
              <a:rPr lang="en-US" dirty="0">
                <a:cs typeface="Calibri Light"/>
              </a:rPr>
              <a:t>Results</a:t>
            </a:r>
            <a:endParaRPr lang="en-US" dirty="0"/>
          </a:p>
        </p:txBody>
      </p:sp>
      <p:pic>
        <p:nvPicPr>
          <p:cNvPr id="5" name="Picture 5" descr="Chart, pie chart&#10;&#10;Description automatically generated">
            <a:extLst>
              <a:ext uri="{FF2B5EF4-FFF2-40B4-BE49-F238E27FC236}">
                <a16:creationId xmlns:a16="http://schemas.microsoft.com/office/drawing/2014/main" id="{4CF6075D-18BF-6E10-49A7-69CB1FB627FD}"/>
              </a:ext>
            </a:extLst>
          </p:cNvPr>
          <p:cNvPicPr>
            <a:picLocks noChangeAspect="1"/>
          </p:cNvPicPr>
          <p:nvPr/>
        </p:nvPicPr>
        <p:blipFill>
          <a:blip r:embed="rId2"/>
          <a:stretch>
            <a:fillRect/>
          </a:stretch>
        </p:blipFill>
        <p:spPr>
          <a:xfrm>
            <a:off x="354957" y="989337"/>
            <a:ext cx="7093351" cy="2979150"/>
          </a:xfrm>
          <a:prstGeom prst="rect">
            <a:avLst/>
          </a:prstGeom>
        </p:spPr>
      </p:pic>
      <p:pic>
        <p:nvPicPr>
          <p:cNvPr id="4" name="Picture 4" descr="Chart&#10;&#10;Description automatically generated">
            <a:extLst>
              <a:ext uri="{FF2B5EF4-FFF2-40B4-BE49-F238E27FC236}">
                <a16:creationId xmlns:a16="http://schemas.microsoft.com/office/drawing/2014/main" id="{E5BDFE79-F3C5-7AF8-DACA-0843ED0FD99D}"/>
              </a:ext>
            </a:extLst>
          </p:cNvPr>
          <p:cNvPicPr>
            <a:picLocks noGrp="1" noChangeAspect="1"/>
          </p:cNvPicPr>
          <p:nvPr>
            <p:ph idx="1"/>
          </p:nvPr>
        </p:nvPicPr>
        <p:blipFill>
          <a:blip r:embed="rId3"/>
          <a:stretch>
            <a:fillRect/>
          </a:stretch>
        </p:blipFill>
        <p:spPr>
          <a:xfrm>
            <a:off x="4016354" y="2626077"/>
            <a:ext cx="7843897" cy="3888611"/>
          </a:xfrm>
        </p:spPr>
      </p:pic>
    </p:spTree>
    <p:extLst>
      <p:ext uri="{BB962C8B-B14F-4D97-AF65-F5344CB8AC3E}">
        <p14:creationId xmlns:p14="http://schemas.microsoft.com/office/powerpoint/2010/main" val="2873138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B6D781D7-F782-6A89-190C-22B73F76FF00}"/>
              </a:ext>
            </a:extLst>
          </p:cNvPr>
          <p:cNvPicPr>
            <a:picLocks noChangeAspect="1"/>
          </p:cNvPicPr>
          <p:nvPr/>
        </p:nvPicPr>
        <p:blipFill>
          <a:blip r:embed="rId2"/>
          <a:stretch>
            <a:fillRect/>
          </a:stretch>
        </p:blipFill>
        <p:spPr>
          <a:xfrm>
            <a:off x="403185" y="565668"/>
            <a:ext cx="7643149" cy="3209169"/>
          </a:xfrm>
          <a:prstGeom prst="rect">
            <a:avLst/>
          </a:prstGeom>
        </p:spPr>
      </p:pic>
      <p:pic>
        <p:nvPicPr>
          <p:cNvPr id="4" name="Picture 4" descr="Chart, bar chart&#10;&#10;Description automatically generated">
            <a:extLst>
              <a:ext uri="{FF2B5EF4-FFF2-40B4-BE49-F238E27FC236}">
                <a16:creationId xmlns:a16="http://schemas.microsoft.com/office/drawing/2014/main" id="{E24D0F07-8905-1E14-B176-4D6D55A7C7E2}"/>
              </a:ext>
            </a:extLst>
          </p:cNvPr>
          <p:cNvPicPr>
            <a:picLocks noGrp="1" noChangeAspect="1"/>
          </p:cNvPicPr>
          <p:nvPr>
            <p:ph idx="1"/>
          </p:nvPr>
        </p:nvPicPr>
        <p:blipFill>
          <a:blip r:embed="rId3"/>
          <a:stretch>
            <a:fillRect/>
          </a:stretch>
        </p:blipFill>
        <p:spPr>
          <a:xfrm>
            <a:off x="4445642" y="2848046"/>
            <a:ext cx="7467600" cy="3714750"/>
          </a:xfrm>
        </p:spPr>
      </p:pic>
    </p:spTree>
    <p:extLst>
      <p:ext uri="{BB962C8B-B14F-4D97-AF65-F5344CB8AC3E}">
        <p14:creationId xmlns:p14="http://schemas.microsoft.com/office/powerpoint/2010/main" val="248784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A00FA-8D32-98CA-5F49-D69A88063AF3}"/>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Importance of accessibility in gaming</a:t>
            </a:r>
            <a:endParaRPr lang="en-US">
              <a:solidFill>
                <a:srgbClr val="FFFFFF"/>
              </a:solidFill>
            </a:endParaRPr>
          </a:p>
        </p:txBody>
      </p:sp>
      <p:sp>
        <p:nvSpPr>
          <p:cNvPr id="46" name="Arc 3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Content Placeholder 2">
            <a:extLst>
              <a:ext uri="{FF2B5EF4-FFF2-40B4-BE49-F238E27FC236}">
                <a16:creationId xmlns:a16="http://schemas.microsoft.com/office/drawing/2014/main" id="{BC2F136B-3C45-C7FF-6171-DE974B036D77}"/>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200">
                <a:cs typeface="Calibri"/>
              </a:rPr>
              <a:t>Inclusivity : Ensure that no one is left behind the gaming community</a:t>
            </a:r>
            <a:endParaRPr lang="en-US" sz="2200"/>
          </a:p>
          <a:p>
            <a:r>
              <a:rPr lang="en-US" sz="2200">
                <a:cs typeface="Calibri"/>
              </a:rPr>
              <a:t>Equal Opportunities : Levels the playing field and provide a good gaming experience regardless of their disabilities</a:t>
            </a:r>
          </a:p>
          <a:p>
            <a:r>
              <a:rPr lang="en-US" sz="2200">
                <a:cs typeface="Calibri"/>
              </a:rPr>
              <a:t>Increased Player Base : By making games accessible , game developers can go in a larger player base</a:t>
            </a:r>
          </a:p>
          <a:p>
            <a:r>
              <a:rPr lang="en-US" sz="2200">
                <a:cs typeface="Calibri"/>
              </a:rPr>
              <a:t>Positive Impact : Accessible games can improve the quality of life of individuals with opportunities for leisure and entertainment</a:t>
            </a:r>
          </a:p>
        </p:txBody>
      </p:sp>
    </p:spTree>
    <p:extLst>
      <p:ext uri="{BB962C8B-B14F-4D97-AF65-F5344CB8AC3E}">
        <p14:creationId xmlns:p14="http://schemas.microsoft.com/office/powerpoint/2010/main" val="242855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11959A2E-D634-05FE-7B20-5802F1C15BD0}"/>
              </a:ext>
            </a:extLst>
          </p:cNvPr>
          <p:cNvPicPr>
            <a:picLocks noGrp="1" noChangeAspect="1"/>
          </p:cNvPicPr>
          <p:nvPr>
            <p:ph idx="1"/>
          </p:nvPr>
        </p:nvPicPr>
        <p:blipFill>
          <a:blip r:embed="rId2"/>
          <a:stretch>
            <a:fillRect/>
          </a:stretch>
        </p:blipFill>
        <p:spPr>
          <a:xfrm>
            <a:off x="268044" y="229991"/>
            <a:ext cx="6455223" cy="3193648"/>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15F8AAA4-7ED2-50EE-FA2E-5CFEF60906FA}"/>
              </a:ext>
            </a:extLst>
          </p:cNvPr>
          <p:cNvPicPr>
            <a:picLocks noChangeAspect="1"/>
          </p:cNvPicPr>
          <p:nvPr/>
        </p:nvPicPr>
        <p:blipFill>
          <a:blip r:embed="rId3"/>
          <a:stretch>
            <a:fillRect/>
          </a:stretch>
        </p:blipFill>
        <p:spPr>
          <a:xfrm>
            <a:off x="4822480" y="3106935"/>
            <a:ext cx="7053248" cy="3439302"/>
          </a:xfrm>
          <a:prstGeom prst="rect">
            <a:avLst/>
          </a:prstGeom>
        </p:spPr>
      </p:pic>
    </p:spTree>
    <p:extLst>
      <p:ext uri="{BB962C8B-B14F-4D97-AF65-F5344CB8AC3E}">
        <p14:creationId xmlns:p14="http://schemas.microsoft.com/office/powerpoint/2010/main" val="266765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C4C7AC0F-CD54-21F3-0F6B-5A1415BA086D}"/>
              </a:ext>
            </a:extLst>
          </p:cNvPr>
          <p:cNvPicPr>
            <a:picLocks noGrp="1" noChangeAspect="1"/>
          </p:cNvPicPr>
          <p:nvPr>
            <p:ph idx="1"/>
          </p:nvPr>
        </p:nvPicPr>
        <p:blipFill>
          <a:blip r:embed="rId2"/>
          <a:stretch>
            <a:fillRect/>
          </a:stretch>
        </p:blipFill>
        <p:spPr>
          <a:xfrm>
            <a:off x="643467" y="702732"/>
            <a:ext cx="10905066" cy="5452535"/>
          </a:xfrm>
          <a:prstGeom prst="rect">
            <a:avLst/>
          </a:prstGeom>
        </p:spPr>
      </p:pic>
    </p:spTree>
    <p:extLst>
      <p:ext uri="{BB962C8B-B14F-4D97-AF65-F5344CB8AC3E}">
        <p14:creationId xmlns:p14="http://schemas.microsoft.com/office/powerpoint/2010/main" val="349455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3A73D-24C8-832B-11D2-60758A3B91E4}"/>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Limitation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0F1419-D767-77C9-635E-72F680756BC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Sample size</a:t>
            </a:r>
          </a:p>
          <a:p>
            <a:r>
              <a:rPr lang="en-US" dirty="0">
                <a:cs typeface="Calibri"/>
              </a:rPr>
              <a:t>Number of accessibility </a:t>
            </a:r>
          </a:p>
        </p:txBody>
      </p:sp>
    </p:spTree>
    <p:extLst>
      <p:ext uri="{BB962C8B-B14F-4D97-AF65-F5344CB8AC3E}">
        <p14:creationId xmlns:p14="http://schemas.microsoft.com/office/powerpoint/2010/main" val="209216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77B1E-13BC-1705-8AE8-1E47EEC72960}"/>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Conclusion</a:t>
            </a:r>
            <a:endParaRPr lang="en-US" sz="5200"/>
          </a:p>
        </p:txBody>
      </p:sp>
      <p:graphicFrame>
        <p:nvGraphicFramePr>
          <p:cNvPr id="5" name="Content Placeholder 2">
            <a:extLst>
              <a:ext uri="{FF2B5EF4-FFF2-40B4-BE49-F238E27FC236}">
                <a16:creationId xmlns:a16="http://schemas.microsoft.com/office/drawing/2014/main" id="{830E4FA1-E440-1D54-8AF7-8C18E8CF8622}"/>
              </a:ext>
            </a:extLst>
          </p:cNvPr>
          <p:cNvGraphicFramePr>
            <a:graphicFrameLocks noGrp="1"/>
          </p:cNvGraphicFramePr>
          <p:nvPr>
            <p:ph idx="1"/>
            <p:extLst>
              <p:ext uri="{D42A27DB-BD31-4B8C-83A1-F6EECF244321}">
                <p14:modId xmlns:p14="http://schemas.microsoft.com/office/powerpoint/2010/main" val="52500136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317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DEC7BB9-18E3-5CC1-C66A-E64BFF5238E4}"/>
              </a:ext>
            </a:extLst>
          </p:cNvPr>
          <p:cNvSpPr>
            <a:spLocks noGrp="1"/>
          </p:cNvSpPr>
          <p:nvPr>
            <p:ph type="title"/>
          </p:nvPr>
        </p:nvSpPr>
        <p:spPr>
          <a:xfrm>
            <a:off x="479394" y="1070800"/>
            <a:ext cx="3939688" cy="5583126"/>
          </a:xfrm>
        </p:spPr>
        <p:txBody>
          <a:bodyPr>
            <a:normAutofit/>
          </a:bodyPr>
          <a:lstStyle/>
          <a:p>
            <a:pPr algn="r"/>
            <a:r>
              <a:rPr lang="en-US" sz="8000" dirty="0">
                <a:cs typeface="Calibri Light"/>
              </a:rPr>
              <a:t>Eye Tracker </a:t>
            </a:r>
            <a:endParaRPr lang="en-US" sz="8000" dirty="0"/>
          </a:p>
        </p:txBody>
      </p:sp>
      <p:cxnSp>
        <p:nvCxnSpPr>
          <p:cNvPr id="45" name="Straight Connector 4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2">
            <a:extLst>
              <a:ext uri="{FF2B5EF4-FFF2-40B4-BE49-F238E27FC236}">
                <a16:creationId xmlns:a16="http://schemas.microsoft.com/office/drawing/2014/main" id="{FAA1F520-7007-F071-5BAE-BFBBC1C3F175}"/>
              </a:ext>
            </a:extLst>
          </p:cNvPr>
          <p:cNvGraphicFramePr>
            <a:graphicFrameLocks noGrp="1"/>
          </p:cNvGraphicFramePr>
          <p:nvPr>
            <p:ph idx="1"/>
            <p:extLst>
              <p:ext uri="{D42A27DB-BD31-4B8C-83A1-F6EECF244321}">
                <p14:modId xmlns:p14="http://schemas.microsoft.com/office/powerpoint/2010/main" val="370805795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8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video game&#10;&#10;Description automatically generated">
            <a:extLst>
              <a:ext uri="{FF2B5EF4-FFF2-40B4-BE49-F238E27FC236}">
                <a16:creationId xmlns:a16="http://schemas.microsoft.com/office/drawing/2014/main" id="{6EBF1A14-64F9-61A4-C401-53086A765C54}"/>
              </a:ext>
            </a:extLst>
          </p:cNvPr>
          <p:cNvPicPr>
            <a:picLocks noChangeAspect="1"/>
          </p:cNvPicPr>
          <p:nvPr/>
        </p:nvPicPr>
        <p:blipFill rotWithShape="1">
          <a:blip r:embed="rId2"/>
          <a:srcRect t="17419" r="-2" b="-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5" descr="A picture containing graphical user interface&#10;&#10;Description automatically generated">
            <a:extLst>
              <a:ext uri="{FF2B5EF4-FFF2-40B4-BE49-F238E27FC236}">
                <a16:creationId xmlns:a16="http://schemas.microsoft.com/office/drawing/2014/main" id="{DDE8EC6A-620C-1100-8117-7759A2795AF6}"/>
              </a:ext>
            </a:extLst>
          </p:cNvPr>
          <p:cNvPicPr>
            <a:picLocks noChangeAspect="1"/>
          </p:cNvPicPr>
          <p:nvPr/>
        </p:nvPicPr>
        <p:blipFill rotWithShape="1">
          <a:blip r:embed="rId3"/>
          <a:srcRect t="17788" r="-2"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0" name="Freeform: Shape 29">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E73317-5AF4-E45B-00F2-8694A2EF36E9}"/>
              </a:ext>
            </a:extLst>
          </p:cNvPr>
          <p:cNvSpPr>
            <a:spLocks noGrp="1"/>
          </p:cNvSpPr>
          <p:nvPr>
            <p:ph type="title"/>
          </p:nvPr>
        </p:nvSpPr>
        <p:spPr>
          <a:xfrm>
            <a:off x="438912" y="1524659"/>
            <a:ext cx="5019074" cy="2774088"/>
          </a:xfrm>
        </p:spPr>
        <p:txBody>
          <a:bodyPr vert="horz" lIns="91440" tIns="45720" rIns="91440" bIns="45720" rtlCol="0" anchor="b">
            <a:normAutofit/>
          </a:bodyPr>
          <a:lstStyle/>
          <a:p>
            <a:r>
              <a:rPr lang="en-US" sz="5400" kern="1200">
                <a:solidFill>
                  <a:schemeClr val="tx1"/>
                </a:solidFill>
                <a:latin typeface="+mj-lt"/>
                <a:ea typeface="+mj-ea"/>
                <a:cs typeface="+mj-cs"/>
              </a:rPr>
              <a:t>Magnifier</a:t>
            </a:r>
          </a:p>
        </p:txBody>
      </p:sp>
      <p:sp>
        <p:nvSpPr>
          <p:cNvPr id="9" name="Content Placeholder 8">
            <a:extLst>
              <a:ext uri="{FF2B5EF4-FFF2-40B4-BE49-F238E27FC236}">
                <a16:creationId xmlns:a16="http://schemas.microsoft.com/office/drawing/2014/main" id="{DF294A5D-AFC1-60AF-1F31-00136B6B60A6}"/>
              </a:ext>
            </a:extLst>
          </p:cNvPr>
          <p:cNvSpPr>
            <a:spLocks noGrp="1"/>
          </p:cNvSpPr>
          <p:nvPr>
            <p:ph idx="1"/>
          </p:nvPr>
        </p:nvSpPr>
        <p:spPr>
          <a:xfrm>
            <a:off x="438912" y="4687367"/>
            <a:ext cx="4917948" cy="1335024"/>
          </a:xfrm>
        </p:spPr>
        <p:txBody>
          <a:bodyPr vert="horz" lIns="91440" tIns="45720" rIns="91440" bIns="45720" rtlCol="0">
            <a:normAutofit/>
          </a:bodyPr>
          <a:lstStyle/>
          <a:p>
            <a:pPr marL="0" indent="0">
              <a:buNone/>
            </a:pPr>
            <a:r>
              <a:rPr lang="en-US" kern="1200">
                <a:solidFill>
                  <a:schemeClr val="tx1"/>
                </a:solidFill>
                <a:latin typeface="+mn-lt"/>
                <a:ea typeface="+mn-ea"/>
                <a:cs typeface="+mn-cs"/>
              </a:rPr>
              <a:t>Before and After</a:t>
            </a:r>
          </a:p>
        </p:txBody>
      </p:sp>
      <p:sp>
        <p:nvSpPr>
          <p:cNvPr id="34" name="Rectangle 33">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6" name="Rectangle 35">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13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48D144-8184-AD6B-AEF5-2F8FDEFDDB26}"/>
              </a:ext>
            </a:extLst>
          </p:cNvPr>
          <p:cNvSpPr>
            <a:spLocks noGrp="1"/>
          </p:cNvSpPr>
          <p:nvPr>
            <p:ph type="title"/>
          </p:nvPr>
        </p:nvSpPr>
        <p:spPr>
          <a:xfrm>
            <a:off x="5894962" y="479493"/>
            <a:ext cx="5458838" cy="1325563"/>
          </a:xfrm>
        </p:spPr>
        <p:txBody>
          <a:bodyPr>
            <a:normAutofit/>
          </a:bodyPr>
          <a:lstStyle/>
          <a:p>
            <a:r>
              <a:rPr lang="en-US">
                <a:cs typeface="Calibri Light"/>
              </a:rPr>
              <a:t>3 Ways to do it</a:t>
            </a:r>
            <a:endParaRPr lang="en-US"/>
          </a:p>
        </p:txBody>
      </p:sp>
      <p:sp>
        <p:nvSpPr>
          <p:cNvPr id="42"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mera">
            <a:extLst>
              <a:ext uri="{FF2B5EF4-FFF2-40B4-BE49-F238E27FC236}">
                <a16:creationId xmlns:a16="http://schemas.microsoft.com/office/drawing/2014/main" id="{F44AB546-6859-7D29-42D5-7F35F0B2C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3B63FF0-A741-A4FB-83B4-6CAB53117D75}"/>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dirty="0">
                <a:cs typeface="Calibri"/>
              </a:rPr>
              <a:t>Use shader graph / write your own texture </a:t>
            </a:r>
          </a:p>
          <a:p>
            <a:r>
              <a:rPr lang="en-US" dirty="0">
                <a:cs typeface="Calibri"/>
              </a:rPr>
              <a:t>Change the FOV of the camera</a:t>
            </a:r>
          </a:p>
          <a:p>
            <a:r>
              <a:rPr lang="en-US" dirty="0">
                <a:cs typeface="Calibri"/>
              </a:rPr>
              <a:t>Use render texture of the camera and attached it to a </a:t>
            </a:r>
            <a:r>
              <a:rPr lang="en-US" dirty="0" err="1">
                <a:cs typeface="Calibri"/>
              </a:rPr>
              <a:t>Gameobject</a:t>
            </a:r>
          </a:p>
        </p:txBody>
      </p:sp>
    </p:spTree>
    <p:extLst>
      <p:ext uri="{BB962C8B-B14F-4D97-AF65-F5344CB8AC3E}">
        <p14:creationId xmlns:p14="http://schemas.microsoft.com/office/powerpoint/2010/main" val="81916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834C1-C105-B6EC-AA80-B372E0501909}"/>
              </a:ext>
            </a:extLst>
          </p:cNvPr>
          <p:cNvSpPr>
            <a:spLocks noGrp="1"/>
          </p:cNvSpPr>
          <p:nvPr>
            <p:ph type="title"/>
          </p:nvPr>
        </p:nvSpPr>
        <p:spPr>
          <a:xfrm>
            <a:off x="1353720" y="618281"/>
            <a:ext cx="3079901" cy="1002033"/>
          </a:xfrm>
        </p:spPr>
        <p:txBody>
          <a:bodyPr anchor="b">
            <a:noAutofit/>
          </a:bodyPr>
          <a:lstStyle/>
          <a:p>
            <a:pPr algn="ctr"/>
            <a:r>
              <a:rPr lang="en-US" b="1" dirty="0">
                <a:solidFill>
                  <a:srgbClr val="595959"/>
                </a:solidFill>
                <a:cs typeface="Calibri Light"/>
              </a:rPr>
              <a:t>Audio Cue</a:t>
            </a:r>
          </a:p>
        </p:txBody>
      </p:sp>
      <p:sp>
        <p:nvSpPr>
          <p:cNvPr id="3" name="Content Placeholder 2">
            <a:extLst>
              <a:ext uri="{FF2B5EF4-FFF2-40B4-BE49-F238E27FC236}">
                <a16:creationId xmlns:a16="http://schemas.microsoft.com/office/drawing/2014/main" id="{66584BD1-ACDE-60A7-516E-BB4818E4546B}"/>
              </a:ext>
            </a:extLst>
          </p:cNvPr>
          <p:cNvSpPr>
            <a:spLocks noGrp="1"/>
          </p:cNvSpPr>
          <p:nvPr>
            <p:ph idx="1"/>
          </p:nvPr>
        </p:nvSpPr>
        <p:spPr>
          <a:xfrm>
            <a:off x="244480" y="1839666"/>
            <a:ext cx="4353116" cy="3770434"/>
          </a:xfrm>
        </p:spPr>
        <p:txBody>
          <a:bodyPr vert="horz" lIns="91440" tIns="45720" rIns="91440" bIns="45720" rtlCol="0" anchor="t">
            <a:normAutofit/>
          </a:bodyPr>
          <a:lstStyle/>
          <a:p>
            <a:r>
              <a:rPr lang="en-US" dirty="0">
                <a:solidFill>
                  <a:srgbClr val="595959"/>
                </a:solidFill>
                <a:cs typeface="Calibri"/>
              </a:rPr>
              <a:t>Importance of Audio</a:t>
            </a:r>
            <a:endParaRPr lang="en-US">
              <a:solidFill>
                <a:srgbClr val="000000"/>
              </a:solidFill>
              <a:cs typeface="Calibri"/>
            </a:endParaRPr>
          </a:p>
          <a:p>
            <a:pPr lvl="1"/>
            <a:r>
              <a:rPr lang="en-US" sz="2000" dirty="0">
                <a:solidFill>
                  <a:srgbClr val="595959"/>
                </a:solidFill>
                <a:cs typeface="Calibri"/>
              </a:rPr>
              <a:t>Audio is used to indicate actions , events , environmental changes or navigation. </a:t>
            </a:r>
          </a:p>
          <a:p>
            <a:r>
              <a:rPr lang="en-US" dirty="0">
                <a:solidFill>
                  <a:srgbClr val="595959"/>
                </a:solidFill>
                <a:cs typeface="Calibri"/>
              </a:rPr>
              <a:t>Challenges faced by players with hearing impairments</a:t>
            </a:r>
          </a:p>
          <a:p>
            <a:pPr lvl="1"/>
            <a:r>
              <a:rPr lang="en-US" sz="2000" dirty="0">
                <a:solidFill>
                  <a:srgbClr val="595959"/>
                </a:solidFill>
                <a:cs typeface="Calibri"/>
              </a:rPr>
              <a:t>Lose out on important information which affect gaming experience</a:t>
            </a:r>
          </a:p>
          <a:p>
            <a:pPr lvl="1"/>
            <a:endParaRPr lang="en-US" sz="2000" dirty="0">
              <a:solidFill>
                <a:srgbClr val="595959"/>
              </a:solidFill>
              <a:cs typeface="Calibri"/>
            </a:endParaRPr>
          </a:p>
          <a:p>
            <a:endParaRPr lang="en-US" sz="2000">
              <a:solidFill>
                <a:srgbClr val="595959"/>
              </a:solidFill>
              <a:cs typeface="Calibri"/>
            </a:endParaRPr>
          </a:p>
        </p:txBody>
      </p:sp>
      <p:pic>
        <p:nvPicPr>
          <p:cNvPr id="5" name="Picture 4" descr="Audio sound board">
            <a:extLst>
              <a:ext uri="{FF2B5EF4-FFF2-40B4-BE49-F238E27FC236}">
                <a16:creationId xmlns:a16="http://schemas.microsoft.com/office/drawing/2014/main" id="{31234FF8-3160-555E-136E-2E62304BFDE3}"/>
              </a:ext>
            </a:extLst>
          </p:cNvPr>
          <p:cNvPicPr>
            <a:picLocks noChangeAspect="1"/>
          </p:cNvPicPr>
          <p:nvPr/>
        </p:nvPicPr>
        <p:blipFill rotWithShape="1">
          <a:blip r:embed="rId2"/>
          <a:srcRect l="26439" r="16686" b="6"/>
          <a:stretch/>
        </p:blipFill>
        <p:spPr>
          <a:xfrm>
            <a:off x="6823401" y="685799"/>
            <a:ext cx="4713856" cy="5531972"/>
          </a:xfrm>
          <a:prstGeom prst="rect">
            <a:avLst/>
          </a:prstGeom>
        </p:spPr>
      </p:pic>
    </p:spTree>
    <p:extLst>
      <p:ext uri="{BB962C8B-B14F-4D97-AF65-F5344CB8AC3E}">
        <p14:creationId xmlns:p14="http://schemas.microsoft.com/office/powerpoint/2010/main" val="288344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video game&#10;&#10;Description automatically generated">
            <a:extLst>
              <a:ext uri="{FF2B5EF4-FFF2-40B4-BE49-F238E27FC236}">
                <a16:creationId xmlns:a16="http://schemas.microsoft.com/office/drawing/2014/main" id="{2F80F16D-4864-6799-512E-B00697059473}"/>
              </a:ext>
            </a:extLst>
          </p:cNvPr>
          <p:cNvPicPr>
            <a:picLocks noChangeAspect="1"/>
          </p:cNvPicPr>
          <p:nvPr/>
        </p:nvPicPr>
        <p:blipFill rotWithShape="1">
          <a:blip r:embed="rId2"/>
          <a:srcRect l="445"/>
          <a:stretch/>
        </p:blipFill>
        <p:spPr>
          <a:xfrm>
            <a:off x="20" y="1"/>
            <a:ext cx="12191980" cy="6857999"/>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3F59BC07-223D-47CF-3C1F-7DB3BF936CE7}"/>
              </a:ext>
            </a:extLst>
          </p:cNvPr>
          <p:cNvSpPr>
            <a:spLocks noGrp="1"/>
          </p:cNvSpPr>
          <p:nvPr>
            <p:ph type="title"/>
          </p:nvPr>
        </p:nvSpPr>
        <p:spPr>
          <a:xfrm>
            <a:off x="782470" y="381663"/>
            <a:ext cx="6592960" cy="826935"/>
          </a:xfrm>
        </p:spPr>
        <p:txBody>
          <a:bodyPr vert="horz" lIns="91440" tIns="45720" rIns="91440" bIns="45720" rtlCol="0" anchor="b">
            <a:normAutofit/>
          </a:bodyPr>
          <a:lstStyle/>
          <a:p>
            <a:r>
              <a:rPr lang="en-US" sz="4800" dirty="0">
                <a:solidFill>
                  <a:schemeClr val="tx1">
                    <a:lumMod val="85000"/>
                    <a:lumOff val="15000"/>
                  </a:schemeClr>
                </a:solidFill>
              </a:rPr>
              <a:t>Alternative </a:t>
            </a:r>
            <a:endParaRPr lang="en-US" sz="4800">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B34CF016-18CB-CE17-4C06-E4EE3C0946C4}"/>
              </a:ext>
            </a:extLst>
          </p:cNvPr>
          <p:cNvSpPr>
            <a:spLocks noGrp="1"/>
          </p:cNvSpPr>
          <p:nvPr>
            <p:ph idx="1"/>
          </p:nvPr>
        </p:nvSpPr>
        <p:spPr>
          <a:xfrm>
            <a:off x="782470" y="1256308"/>
            <a:ext cx="5125540" cy="484886"/>
          </a:xfrm>
        </p:spPr>
        <p:txBody>
          <a:bodyPr vert="horz" lIns="91440" tIns="45720" rIns="91440" bIns="45720" rtlCol="0" anchor="t">
            <a:noAutofit/>
          </a:bodyPr>
          <a:lstStyle/>
          <a:p>
            <a:pPr marL="0" indent="0">
              <a:buNone/>
            </a:pPr>
            <a:r>
              <a:rPr lang="en-US" sz="2000" dirty="0">
                <a:solidFill>
                  <a:schemeClr val="tx1">
                    <a:lumMod val="85000"/>
                    <a:lumOff val="15000"/>
                  </a:schemeClr>
                </a:solidFill>
              </a:rPr>
              <a:t>Visual cues can be used to show sound produced in games.</a:t>
            </a:r>
            <a:endParaRPr lang="en-US" sz="2000">
              <a:solidFill>
                <a:schemeClr val="tx1">
                  <a:lumMod val="85000"/>
                  <a:lumOff val="15000"/>
                </a:schemeClr>
              </a:solidFill>
              <a:cs typeface="Calibri"/>
            </a:endParaRPr>
          </a:p>
        </p:txBody>
      </p:sp>
    </p:spTree>
    <p:extLst>
      <p:ext uri="{BB962C8B-B14F-4D97-AF65-F5344CB8AC3E}">
        <p14:creationId xmlns:p14="http://schemas.microsoft.com/office/powerpoint/2010/main" val="294814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11B7DEDE-5424-DAEA-5D91-18308B437574}"/>
              </a:ext>
            </a:extLst>
          </p:cNvPr>
          <p:cNvPicPr>
            <a:picLocks noChangeAspect="1"/>
          </p:cNvPicPr>
          <p:nvPr/>
        </p:nvPicPr>
        <p:blipFill rotWithShape="1">
          <a:blip r:embed="rId2"/>
          <a:srcRect l="15612" r="5429"/>
          <a:stretch/>
        </p:blipFill>
        <p:spPr>
          <a:xfrm>
            <a:off x="2522358" y="10"/>
            <a:ext cx="9669642" cy="6857990"/>
          </a:xfrm>
          <a:prstGeom prst="rect">
            <a:avLst/>
          </a:prstGeom>
        </p:spPr>
      </p:pic>
      <p:sp>
        <p:nvSpPr>
          <p:cNvPr id="58" name="Rectangle 5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B1CC8-DF00-BF7D-F59F-C5E48E9D814C}"/>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Customizable Controls</a:t>
            </a:r>
          </a:p>
        </p:txBody>
      </p:sp>
    </p:spTree>
    <p:extLst>
      <p:ext uri="{BB962C8B-B14F-4D97-AF65-F5344CB8AC3E}">
        <p14:creationId xmlns:p14="http://schemas.microsoft.com/office/powerpoint/2010/main" val="326698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DEEE4-F8B3-A145-505D-7905A27819C0}"/>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Level Generation</a:t>
            </a:r>
          </a:p>
        </p:txBody>
      </p:sp>
      <p:sp>
        <p:nvSpPr>
          <p:cNvPr id="1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diagram&#10;&#10;Description automatically generated">
            <a:extLst>
              <a:ext uri="{FF2B5EF4-FFF2-40B4-BE49-F238E27FC236}">
                <a16:creationId xmlns:a16="http://schemas.microsoft.com/office/drawing/2014/main" id="{C08415E1-C16D-63E2-2E3D-37ACBC885DA5}"/>
              </a:ext>
            </a:extLst>
          </p:cNvPr>
          <p:cNvPicPr>
            <a:picLocks noChangeAspect="1"/>
          </p:cNvPicPr>
          <p:nvPr/>
        </p:nvPicPr>
        <p:blipFill>
          <a:blip r:embed="rId2"/>
          <a:stretch>
            <a:fillRect/>
          </a:stretch>
        </p:blipFill>
        <p:spPr>
          <a:xfrm>
            <a:off x="4305165" y="2801589"/>
            <a:ext cx="3758184" cy="3429343"/>
          </a:xfrm>
          <a:prstGeom prst="rect">
            <a:avLst/>
          </a:prstGeom>
        </p:spPr>
      </p:pic>
      <p:pic>
        <p:nvPicPr>
          <p:cNvPr id="4" name="Picture 4" descr="A picture containing text, clipart&#10;&#10;Description automatically generated">
            <a:extLst>
              <a:ext uri="{FF2B5EF4-FFF2-40B4-BE49-F238E27FC236}">
                <a16:creationId xmlns:a16="http://schemas.microsoft.com/office/drawing/2014/main" id="{A89D80D8-C574-7E9B-0DDB-3852F1A05BC9}"/>
              </a:ext>
            </a:extLst>
          </p:cNvPr>
          <p:cNvPicPr>
            <a:picLocks noGrp="1" noChangeAspect="1"/>
          </p:cNvPicPr>
          <p:nvPr>
            <p:ph idx="1"/>
          </p:nvPr>
        </p:nvPicPr>
        <p:blipFill>
          <a:blip r:embed="rId3"/>
          <a:stretch>
            <a:fillRect/>
          </a:stretch>
        </p:blipFill>
        <p:spPr>
          <a:xfrm>
            <a:off x="435844" y="2709830"/>
            <a:ext cx="3758184" cy="3419947"/>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77915F78-96EC-D498-0768-EB07B0456EA9}"/>
              </a:ext>
            </a:extLst>
          </p:cNvPr>
          <p:cNvPicPr>
            <a:picLocks noChangeAspect="1"/>
          </p:cNvPicPr>
          <p:nvPr/>
        </p:nvPicPr>
        <p:blipFill>
          <a:blip r:embed="rId4"/>
          <a:stretch>
            <a:fillRect/>
          </a:stretch>
        </p:blipFill>
        <p:spPr>
          <a:xfrm>
            <a:off x="8141208" y="2803785"/>
            <a:ext cx="3758184" cy="3232039"/>
          </a:xfrm>
          <a:prstGeom prst="rect">
            <a:avLst/>
          </a:prstGeom>
        </p:spPr>
      </p:pic>
    </p:spTree>
    <p:extLst>
      <p:ext uri="{BB962C8B-B14F-4D97-AF65-F5344CB8AC3E}">
        <p14:creationId xmlns:p14="http://schemas.microsoft.com/office/powerpoint/2010/main" val="578794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Accessibility for disabled people in games</vt:lpstr>
      <vt:lpstr>Importance of accessibility in gaming</vt:lpstr>
      <vt:lpstr>Eye Tracker </vt:lpstr>
      <vt:lpstr>Magnifier</vt:lpstr>
      <vt:lpstr>3 Ways to do it</vt:lpstr>
      <vt:lpstr>Audio Cue</vt:lpstr>
      <vt:lpstr>Alternative </vt:lpstr>
      <vt:lpstr>Customizable Controls</vt:lpstr>
      <vt:lpstr>Level Generation</vt:lpstr>
      <vt:lpstr>State machine</vt:lpstr>
      <vt:lpstr>Fuzzy Logic</vt:lpstr>
      <vt:lpstr>Bullet Elements</vt:lpstr>
      <vt:lpstr>Gun Type </vt:lpstr>
      <vt:lpstr>How I set it up</vt:lpstr>
      <vt:lpstr>How I am planning to do my research</vt:lpstr>
      <vt:lpstr>"How will the evaluation be tested?"</vt:lpstr>
      <vt:lpstr>The questionnaire</vt:lpstr>
      <vt:lpstr>Results</vt:lpstr>
      <vt:lpstr>PowerPoint Presentation</vt:lpstr>
      <vt:lpstr>PowerPoint Presentation</vt:lpstr>
      <vt:lpstr>PowerPoint Presentation</vt:lpstr>
      <vt:lpstr>Limitation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479</cp:revision>
  <dcterms:created xsi:type="dcterms:W3CDTF">2023-04-20T04:57:37Z</dcterms:created>
  <dcterms:modified xsi:type="dcterms:W3CDTF">2023-04-26T20:30:11Z</dcterms:modified>
</cp:coreProperties>
</file>