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Edge and Fog Computing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Edge Computing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495" y="1353820"/>
            <a:ext cx="11533505" cy="5400675"/>
          </a:xfrm>
        </p:spPr>
        <p:txBody>
          <a:bodyPr/>
          <a:p>
            <a:pPr marL="0" indent="0">
              <a:buNone/>
            </a:pPr>
            <a:r>
              <a:rPr lang="en-US" sz="3600" u="sng"/>
              <a:t>Defination</a:t>
            </a:r>
            <a:endParaRPr lang="en-US" sz="3600"/>
          </a:p>
          <a:p>
            <a:pPr marL="0" indent="0">
              <a:buNone/>
            </a:pPr>
            <a:r>
              <a:rPr lang="en-US" sz="3600"/>
              <a:t>Computuing which involves Pushing Intelligence and Functionality to the edge of the network.</a:t>
            </a:r>
            <a:endParaRPr lang="en-US" sz="3600"/>
          </a:p>
          <a:p>
            <a:pPr marL="0" indent="0">
              <a:buNone/>
            </a:pPr>
            <a:endParaRPr lang="en-US" sz="3600"/>
          </a:p>
          <a:p>
            <a:pPr marL="0" indent="0">
              <a:buNone/>
            </a:pPr>
            <a:endParaRPr lang="en-US" sz="3600"/>
          </a:p>
          <a:p>
            <a:pPr marL="0" indent="0">
              <a:buNone/>
            </a:pPr>
            <a:endParaRPr lang="en-US" sz="3600"/>
          </a:p>
        </p:txBody>
      </p:sp>
      <p:graphicFrame>
        <p:nvGraphicFramePr>
          <p:cNvPr id="7" name="Content Placeholder 6"/>
          <p:cNvGraphicFramePr/>
          <p:nvPr>
            <p:ph sz="half" idx="2"/>
          </p:nvPr>
        </p:nvGraphicFramePr>
        <p:xfrm>
          <a:off x="1960880" y="3116580"/>
          <a:ext cx="7853045" cy="3637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7048500" imgH="4667250" progId="Paint.Picture">
                  <p:embed/>
                </p:oleObj>
              </mc:Choice>
              <mc:Fallback>
                <p:oleObj name="" r:id="rId1" imgW="7048500" imgH="46672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60880" y="3116580"/>
                        <a:ext cx="7853045" cy="3637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Edge Computing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Advantages</a:t>
            </a:r>
            <a:endParaRPr lang="en-US"/>
          </a:p>
          <a:p>
            <a:r>
              <a:rPr lang="en-US"/>
              <a:t>Reduces Load on  Network</a:t>
            </a:r>
            <a:endParaRPr lang="en-US"/>
          </a:p>
          <a:p>
            <a:r>
              <a:rPr lang="en-US"/>
              <a:t>Reduces Load on Server</a:t>
            </a:r>
            <a:endParaRPr lang="en-US"/>
          </a:p>
          <a:p>
            <a:r>
              <a:rPr lang="en-US"/>
              <a:t>Offer new functionality</a:t>
            </a:r>
            <a:endParaRPr lang="en-US"/>
          </a:p>
          <a:p>
            <a:pPr marL="0" indent="0">
              <a:buNone/>
            </a:pPr>
            <a:r>
              <a:rPr lang="en-US"/>
              <a:t>Disadvantages</a:t>
            </a:r>
            <a:endParaRPr lang="en-US"/>
          </a:p>
          <a:p>
            <a:r>
              <a:rPr lang="en-US"/>
              <a:t>Bad Configuration are easier</a:t>
            </a:r>
            <a:endParaRPr lang="en-US"/>
          </a:p>
          <a:p>
            <a:r>
              <a:rPr lang="en-US"/>
              <a:t>“Hacking” Vector increased</a:t>
            </a:r>
            <a:endParaRPr lang="en-US"/>
          </a:p>
          <a:p>
            <a:r>
              <a:rPr lang="en-US"/>
              <a:t>Liscensing Cost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Future of Edge Computing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With the rise of IOT many organizations are adopting the use of Edge computing in their networks</a:t>
            </a:r>
            <a:endParaRPr lang="en-US"/>
          </a:p>
          <a:p>
            <a:r>
              <a:rPr lang="en-US"/>
              <a:t>Many software applications too are becoming distributed  across multiple regions and multiple cloud providers. This app distribution exercise is forcing developers to rethink high-availability and security strategies across all of their points of presence in the cloud.</a:t>
            </a:r>
            <a:endParaRPr lang="en-US"/>
          </a:p>
          <a:p>
            <a:r>
              <a:rPr lang="en-US"/>
              <a:t>Plus, with apps consuming and generating massive amounts of data, developers have to investigate new ways to process these sizeable and potentially distributed data streams to create value.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891</Words>
  <Application>WPS Presentation</Application>
  <PresentationFormat>Widescreen</PresentationFormat>
  <Paragraphs>29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Paint.Picture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and Fog Computing</dc:title>
  <dc:creator>dania</dc:creator>
  <cp:lastModifiedBy>dania</cp:lastModifiedBy>
  <cp:revision>1</cp:revision>
  <dcterms:created xsi:type="dcterms:W3CDTF">2018-12-09T17:03:40Z</dcterms:created>
  <dcterms:modified xsi:type="dcterms:W3CDTF">2018-12-09T17:03:40Z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1033-10.2.0.7546</vt:lpwstr>
  </property>
</Properties>
</file>