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6"/>
  </p:handoutMasterIdLst>
  <p:sldIdLst>
    <p:sldId id="293" r:id="rId3"/>
    <p:sldId id="259" r:id="rId5"/>
    <p:sldId id="260" r:id="rId6"/>
    <p:sldId id="299" r:id="rId7"/>
    <p:sldId id="296" r:id="rId8"/>
    <p:sldId id="297" r:id="rId9"/>
    <p:sldId id="295" r:id="rId10"/>
    <p:sldId id="261" r:id="rId11"/>
    <p:sldId id="300" r:id="rId12"/>
    <p:sldId id="298" r:id="rId13"/>
    <p:sldId id="271"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4660"/>
  </p:normalViewPr>
  <p:slideViewPr>
    <p:cSldViewPr>
      <p:cViewPr varScale="1">
        <p:scale>
          <a:sx n="74" d="100"/>
          <a:sy n="74" d="100"/>
        </p:scale>
        <p:origin x="570" y="54"/>
      </p:cViewPr>
      <p:guideLst>
        <p:guide orient="horz" pos="2160"/>
        <p:guide pos="285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FE61A8-25B6-4B20-AC0C-3BC826F5BB2C}"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4594BE-F6FD-4556-A87D-639ABA289E3D}"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FF5237-F434-4A0C-A298-47EFDF8F9DF3}"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81B838-667A-4652-A045-3784C8F90705}"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81B838-667A-4652-A045-3784C8F9070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81B838-667A-4652-A045-3784C8F9070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81B838-667A-4652-A045-3784C8F90705}"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81B838-667A-4652-A045-3784C8F90705}"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81B838-667A-4652-A045-3784C8F9070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35551B-A682-4A2B-B132-6F350D8B7E7B}" type="datetime1">
              <a:rPr lang="en-US" smtClean="0"/>
            </a:fld>
            <a:endParaRPr lang="en-US"/>
          </a:p>
        </p:txBody>
      </p:sp>
      <p:sp>
        <p:nvSpPr>
          <p:cNvPr id="5" name="Footer Placeholder 4"/>
          <p:cNvSpPr>
            <a:spLocks noGrp="1"/>
          </p:cNvSpPr>
          <p:nvPr>
            <p:ph type="ftr" sz="quarter" idx="11"/>
          </p:nvPr>
        </p:nvSpPr>
        <p:spPr/>
        <p:txBody>
          <a:bodyPr/>
          <a:lstStyle/>
          <a:p>
            <a:r>
              <a:rPr lang="en-US" smtClean="0"/>
              <a:t>Department of Software Engineering </a:t>
            </a:r>
            <a:endParaRPr lang="en-US"/>
          </a:p>
        </p:txBody>
      </p:sp>
      <p:sp>
        <p:nvSpPr>
          <p:cNvPr id="6" name="Slide Number Placeholder 5"/>
          <p:cNvSpPr>
            <a:spLocks noGrp="1"/>
          </p:cNvSpPr>
          <p:nvPr>
            <p:ph type="sldNum" sz="quarter" idx="12"/>
          </p:nvPr>
        </p:nvSpPr>
        <p:spPr/>
        <p:txBody>
          <a:bodyPr/>
          <a:lstStyle/>
          <a:p>
            <a:fld id="{E02E5872-13F7-4C35-AA91-DC336AC07DA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3E284F2-EC50-4547-B1CE-AAFCED1E8D45}" type="datetime1">
              <a:rPr lang="en-US" smtClean="0"/>
            </a:fld>
            <a:endParaRPr lang="en-US"/>
          </a:p>
        </p:txBody>
      </p:sp>
      <p:sp>
        <p:nvSpPr>
          <p:cNvPr id="5" name="Footer Placeholder 4"/>
          <p:cNvSpPr>
            <a:spLocks noGrp="1"/>
          </p:cNvSpPr>
          <p:nvPr>
            <p:ph type="ftr" sz="quarter" idx="11"/>
          </p:nvPr>
        </p:nvSpPr>
        <p:spPr/>
        <p:txBody>
          <a:bodyPr/>
          <a:lstStyle/>
          <a:p>
            <a:r>
              <a:rPr lang="en-US" smtClean="0"/>
              <a:t>Department of Software Engineering </a:t>
            </a:r>
            <a:endParaRPr lang="en-US"/>
          </a:p>
        </p:txBody>
      </p:sp>
      <p:sp>
        <p:nvSpPr>
          <p:cNvPr id="6" name="Slide Number Placeholder 5"/>
          <p:cNvSpPr>
            <a:spLocks noGrp="1"/>
          </p:cNvSpPr>
          <p:nvPr>
            <p:ph type="sldNum" sz="quarter" idx="12"/>
          </p:nvPr>
        </p:nvSpPr>
        <p:spPr/>
        <p:txBody>
          <a:bodyPr/>
          <a:lstStyle/>
          <a:p>
            <a:fld id="{E02E5872-13F7-4C35-AA91-DC336AC07DA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26BE69A-1232-4644-9B9A-6687532D07F8}" type="datetime1">
              <a:rPr lang="en-US" smtClean="0"/>
            </a:fld>
            <a:endParaRPr lang="en-US"/>
          </a:p>
        </p:txBody>
      </p:sp>
      <p:sp>
        <p:nvSpPr>
          <p:cNvPr id="5" name="Footer Placeholder 4"/>
          <p:cNvSpPr>
            <a:spLocks noGrp="1"/>
          </p:cNvSpPr>
          <p:nvPr>
            <p:ph type="ftr" sz="quarter" idx="11"/>
          </p:nvPr>
        </p:nvSpPr>
        <p:spPr/>
        <p:txBody>
          <a:bodyPr/>
          <a:lstStyle/>
          <a:p>
            <a:r>
              <a:rPr lang="en-US" smtClean="0"/>
              <a:t>Department of Software Engineering </a:t>
            </a:r>
            <a:endParaRPr lang="en-US"/>
          </a:p>
        </p:txBody>
      </p:sp>
      <p:sp>
        <p:nvSpPr>
          <p:cNvPr id="6" name="Slide Number Placeholder 5"/>
          <p:cNvSpPr>
            <a:spLocks noGrp="1"/>
          </p:cNvSpPr>
          <p:nvPr>
            <p:ph type="sldNum" sz="quarter" idx="12"/>
          </p:nvPr>
        </p:nvSpPr>
        <p:spPr/>
        <p:txBody>
          <a:bodyPr/>
          <a:lstStyle/>
          <a:p>
            <a:fld id="{E02E5872-13F7-4C35-AA91-DC336AC07DA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05E151E-78C6-4B3C-AAF1-BFF3327168AD}" type="datetime1">
              <a:rPr lang="en-US" smtClean="0"/>
            </a:fld>
            <a:endParaRPr lang="en-US"/>
          </a:p>
        </p:txBody>
      </p:sp>
      <p:sp>
        <p:nvSpPr>
          <p:cNvPr id="5" name="Footer Placeholder 4"/>
          <p:cNvSpPr>
            <a:spLocks noGrp="1"/>
          </p:cNvSpPr>
          <p:nvPr>
            <p:ph type="ftr" sz="quarter" idx="11"/>
          </p:nvPr>
        </p:nvSpPr>
        <p:spPr/>
        <p:txBody>
          <a:bodyPr/>
          <a:lstStyle/>
          <a:p>
            <a:r>
              <a:rPr lang="en-US" smtClean="0"/>
              <a:t>Department of Software Engineering </a:t>
            </a:r>
            <a:endParaRPr lang="en-US"/>
          </a:p>
        </p:txBody>
      </p:sp>
      <p:sp>
        <p:nvSpPr>
          <p:cNvPr id="6" name="Slide Number Placeholder 5"/>
          <p:cNvSpPr>
            <a:spLocks noGrp="1"/>
          </p:cNvSpPr>
          <p:nvPr>
            <p:ph type="sldNum" sz="quarter" idx="12"/>
          </p:nvPr>
        </p:nvSpPr>
        <p:spPr/>
        <p:txBody>
          <a:bodyPr/>
          <a:lstStyle/>
          <a:p>
            <a:fld id="{E02E5872-13F7-4C35-AA91-DC336AC07DA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8B5DF0E-5ECA-4765-8E88-47D9A49E4604}" type="datetime1">
              <a:rPr lang="en-US" smtClean="0"/>
            </a:fld>
            <a:endParaRPr lang="en-US"/>
          </a:p>
        </p:txBody>
      </p:sp>
      <p:sp>
        <p:nvSpPr>
          <p:cNvPr id="5" name="Footer Placeholder 4"/>
          <p:cNvSpPr>
            <a:spLocks noGrp="1"/>
          </p:cNvSpPr>
          <p:nvPr>
            <p:ph type="ftr" sz="quarter" idx="11"/>
          </p:nvPr>
        </p:nvSpPr>
        <p:spPr/>
        <p:txBody>
          <a:bodyPr/>
          <a:lstStyle/>
          <a:p>
            <a:r>
              <a:rPr lang="en-US" smtClean="0"/>
              <a:t>Department of Software Engineering </a:t>
            </a:r>
            <a:endParaRPr lang="en-US"/>
          </a:p>
        </p:txBody>
      </p:sp>
      <p:sp>
        <p:nvSpPr>
          <p:cNvPr id="6" name="Slide Number Placeholder 5"/>
          <p:cNvSpPr>
            <a:spLocks noGrp="1"/>
          </p:cNvSpPr>
          <p:nvPr>
            <p:ph type="sldNum" sz="quarter" idx="12"/>
          </p:nvPr>
        </p:nvSpPr>
        <p:spPr/>
        <p:txBody>
          <a:bodyPr/>
          <a:lstStyle/>
          <a:p>
            <a:fld id="{E02E5872-13F7-4C35-AA91-DC336AC07DA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CB472F98-B4D9-4A4F-8879-48EF02E0A274}" type="datetime1">
              <a:rPr lang="en-US" smtClean="0"/>
            </a:fld>
            <a:endParaRPr lang="en-US"/>
          </a:p>
        </p:txBody>
      </p:sp>
      <p:sp>
        <p:nvSpPr>
          <p:cNvPr id="6" name="Footer Placeholder 5"/>
          <p:cNvSpPr>
            <a:spLocks noGrp="1"/>
          </p:cNvSpPr>
          <p:nvPr>
            <p:ph type="ftr" sz="quarter" idx="11"/>
          </p:nvPr>
        </p:nvSpPr>
        <p:spPr/>
        <p:txBody>
          <a:bodyPr/>
          <a:lstStyle/>
          <a:p>
            <a:r>
              <a:rPr lang="en-US" smtClean="0"/>
              <a:t>Department of Software Engineering </a:t>
            </a:r>
            <a:endParaRPr lang="en-US"/>
          </a:p>
        </p:txBody>
      </p:sp>
      <p:sp>
        <p:nvSpPr>
          <p:cNvPr id="7" name="Slide Number Placeholder 6"/>
          <p:cNvSpPr>
            <a:spLocks noGrp="1"/>
          </p:cNvSpPr>
          <p:nvPr>
            <p:ph type="sldNum" sz="quarter" idx="12"/>
          </p:nvPr>
        </p:nvSpPr>
        <p:spPr/>
        <p:txBody>
          <a:bodyPr/>
          <a:lstStyle/>
          <a:p>
            <a:fld id="{E02E5872-13F7-4C35-AA91-DC336AC07DA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5BE8D41-1B49-4171-869F-D258A5283EEE}" type="datetime1">
              <a:rPr lang="en-US" smtClean="0"/>
            </a:fld>
            <a:endParaRPr lang="en-US"/>
          </a:p>
        </p:txBody>
      </p:sp>
      <p:sp>
        <p:nvSpPr>
          <p:cNvPr id="8" name="Footer Placeholder 7"/>
          <p:cNvSpPr>
            <a:spLocks noGrp="1"/>
          </p:cNvSpPr>
          <p:nvPr>
            <p:ph type="ftr" sz="quarter" idx="11"/>
          </p:nvPr>
        </p:nvSpPr>
        <p:spPr/>
        <p:txBody>
          <a:bodyPr/>
          <a:lstStyle/>
          <a:p>
            <a:r>
              <a:rPr lang="en-US" smtClean="0"/>
              <a:t>Department of Software Engineering </a:t>
            </a:r>
            <a:endParaRPr lang="en-US"/>
          </a:p>
        </p:txBody>
      </p:sp>
      <p:sp>
        <p:nvSpPr>
          <p:cNvPr id="9" name="Slide Number Placeholder 8"/>
          <p:cNvSpPr>
            <a:spLocks noGrp="1"/>
          </p:cNvSpPr>
          <p:nvPr>
            <p:ph type="sldNum" sz="quarter" idx="12"/>
          </p:nvPr>
        </p:nvSpPr>
        <p:spPr/>
        <p:txBody>
          <a:bodyPr/>
          <a:lstStyle/>
          <a:p>
            <a:fld id="{E02E5872-13F7-4C35-AA91-DC336AC07DA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9C083D-5700-4F08-B473-D379CF27BA83}" type="datetime1">
              <a:rPr lang="en-US" smtClean="0"/>
            </a:fld>
            <a:endParaRPr lang="en-US"/>
          </a:p>
        </p:txBody>
      </p:sp>
      <p:sp>
        <p:nvSpPr>
          <p:cNvPr id="4" name="Footer Placeholder 3"/>
          <p:cNvSpPr>
            <a:spLocks noGrp="1"/>
          </p:cNvSpPr>
          <p:nvPr>
            <p:ph type="ftr" sz="quarter" idx="11"/>
          </p:nvPr>
        </p:nvSpPr>
        <p:spPr/>
        <p:txBody>
          <a:bodyPr/>
          <a:lstStyle/>
          <a:p>
            <a:r>
              <a:rPr lang="en-US" smtClean="0"/>
              <a:t>Department of Software Engineering </a:t>
            </a:r>
            <a:endParaRPr lang="en-US"/>
          </a:p>
        </p:txBody>
      </p:sp>
      <p:sp>
        <p:nvSpPr>
          <p:cNvPr id="5" name="Slide Number Placeholder 4"/>
          <p:cNvSpPr>
            <a:spLocks noGrp="1"/>
          </p:cNvSpPr>
          <p:nvPr>
            <p:ph type="sldNum" sz="quarter" idx="12"/>
          </p:nvPr>
        </p:nvSpPr>
        <p:spPr/>
        <p:txBody>
          <a:bodyPr/>
          <a:lstStyle/>
          <a:p>
            <a:fld id="{E02E5872-13F7-4C35-AA91-DC336AC07DA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079F5-7BD2-404C-8C4A-F46BD3614ED7}" type="datetime1">
              <a:rPr lang="en-US" smtClean="0"/>
            </a:fld>
            <a:endParaRPr lang="en-US"/>
          </a:p>
        </p:txBody>
      </p:sp>
      <p:sp>
        <p:nvSpPr>
          <p:cNvPr id="3" name="Footer Placeholder 2"/>
          <p:cNvSpPr>
            <a:spLocks noGrp="1"/>
          </p:cNvSpPr>
          <p:nvPr>
            <p:ph type="ftr" sz="quarter" idx="11"/>
          </p:nvPr>
        </p:nvSpPr>
        <p:spPr/>
        <p:txBody>
          <a:bodyPr/>
          <a:lstStyle/>
          <a:p>
            <a:r>
              <a:rPr lang="en-US" smtClean="0"/>
              <a:t>Department of Software Engineering </a:t>
            </a:r>
            <a:endParaRPr lang="en-US"/>
          </a:p>
        </p:txBody>
      </p:sp>
      <p:sp>
        <p:nvSpPr>
          <p:cNvPr id="4" name="Slide Number Placeholder 3"/>
          <p:cNvSpPr>
            <a:spLocks noGrp="1"/>
          </p:cNvSpPr>
          <p:nvPr>
            <p:ph type="sldNum" sz="quarter" idx="12"/>
          </p:nvPr>
        </p:nvSpPr>
        <p:spPr/>
        <p:txBody>
          <a:bodyPr/>
          <a:lstStyle/>
          <a:p>
            <a:fld id="{E02E5872-13F7-4C35-AA91-DC336AC07DA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7BEE728-E7D7-40CC-B154-AFE561EA10E2}" type="datetime1">
              <a:rPr lang="en-US" smtClean="0"/>
            </a:fld>
            <a:endParaRPr lang="en-US"/>
          </a:p>
        </p:txBody>
      </p:sp>
      <p:sp>
        <p:nvSpPr>
          <p:cNvPr id="6" name="Footer Placeholder 5"/>
          <p:cNvSpPr>
            <a:spLocks noGrp="1"/>
          </p:cNvSpPr>
          <p:nvPr>
            <p:ph type="ftr" sz="quarter" idx="11"/>
          </p:nvPr>
        </p:nvSpPr>
        <p:spPr/>
        <p:txBody>
          <a:bodyPr/>
          <a:lstStyle/>
          <a:p>
            <a:r>
              <a:rPr lang="en-US" smtClean="0"/>
              <a:t>Department of Software Engineering </a:t>
            </a:r>
            <a:endParaRPr lang="en-US"/>
          </a:p>
        </p:txBody>
      </p:sp>
      <p:sp>
        <p:nvSpPr>
          <p:cNvPr id="7" name="Slide Number Placeholder 6"/>
          <p:cNvSpPr>
            <a:spLocks noGrp="1"/>
          </p:cNvSpPr>
          <p:nvPr>
            <p:ph type="sldNum" sz="quarter" idx="12"/>
          </p:nvPr>
        </p:nvSpPr>
        <p:spPr/>
        <p:txBody>
          <a:bodyPr/>
          <a:lstStyle/>
          <a:p>
            <a:fld id="{E02E5872-13F7-4C35-AA91-DC336AC07DA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CF2135-36EF-4C0E-8B58-288B5570C8A2}" type="datetime1">
              <a:rPr lang="en-US" smtClean="0"/>
            </a:fld>
            <a:endParaRPr lang="en-US"/>
          </a:p>
        </p:txBody>
      </p:sp>
      <p:sp>
        <p:nvSpPr>
          <p:cNvPr id="6" name="Footer Placeholder 5"/>
          <p:cNvSpPr>
            <a:spLocks noGrp="1"/>
          </p:cNvSpPr>
          <p:nvPr>
            <p:ph type="ftr" sz="quarter" idx="11"/>
          </p:nvPr>
        </p:nvSpPr>
        <p:spPr/>
        <p:txBody>
          <a:bodyPr/>
          <a:lstStyle/>
          <a:p>
            <a:r>
              <a:rPr lang="en-US" smtClean="0"/>
              <a:t>Department of Software Engineering </a:t>
            </a:r>
            <a:endParaRPr lang="en-US"/>
          </a:p>
        </p:txBody>
      </p:sp>
      <p:sp>
        <p:nvSpPr>
          <p:cNvPr id="7" name="Slide Number Placeholder 6"/>
          <p:cNvSpPr>
            <a:spLocks noGrp="1"/>
          </p:cNvSpPr>
          <p:nvPr>
            <p:ph type="sldNum" sz="quarter" idx="12"/>
          </p:nvPr>
        </p:nvSpPr>
        <p:spPr/>
        <p:txBody>
          <a:bodyPr/>
          <a:lstStyle/>
          <a:p>
            <a:fld id="{E02E5872-13F7-4C35-AA91-DC336AC07DA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C45A8-09FD-4C05-A279-374CC15B2331}"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Department of Software Engineering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E5872-13F7-4C35-AA91-DC336AC07DA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p:cNvSpPr/>
          <p:nvPr/>
        </p:nvSpPr>
        <p:spPr>
          <a:xfrm rot="16200000">
            <a:off x="1543481" y="-742519"/>
            <a:ext cx="5980837" cy="9220200"/>
          </a:xfrm>
          <a:prstGeom prst="rtTriangl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6" name="Rectangle 5"/>
          <p:cNvSpPr/>
          <p:nvPr/>
        </p:nvSpPr>
        <p:spPr>
          <a:xfrm>
            <a:off x="228600" y="986312"/>
            <a:ext cx="8382000" cy="922020"/>
          </a:xfrm>
          <a:prstGeom prst="rect">
            <a:avLst/>
          </a:prstGeom>
        </p:spPr>
        <p:txBody>
          <a:bodyPr wrap="square">
            <a:spAutoFit/>
          </a:bodyPr>
          <a:lstStyle/>
          <a:p>
            <a:pPr algn="ctr"/>
            <a:r>
              <a:rPr lang="en-US" sz="5400" b="1" dirty="0" smtClean="0">
                <a:latin typeface="Baskerville Old Face" panose="02020602080505020303" pitchFamily="18" charset="0"/>
              </a:rPr>
              <a:t>2D Shooter Platformer Game</a:t>
            </a:r>
            <a:endParaRPr lang="en-US" sz="5400" dirty="0" smtClean="0"/>
          </a:p>
        </p:txBody>
      </p:sp>
      <p:sp>
        <p:nvSpPr>
          <p:cNvPr id="8" name="Right Triangle 7"/>
          <p:cNvSpPr/>
          <p:nvPr/>
        </p:nvSpPr>
        <p:spPr>
          <a:xfrm>
            <a:off x="-37686" y="3124200"/>
            <a:ext cx="3809999" cy="3733800"/>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Right Triangle 10"/>
          <p:cNvSpPr/>
          <p:nvPr/>
        </p:nvSpPr>
        <p:spPr>
          <a:xfrm rot="16200000">
            <a:off x="2549236" y="263236"/>
            <a:ext cx="3962400" cy="9227128"/>
          </a:xfrm>
          <a:prstGeom prst="r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2" name="Rectangle 11"/>
          <p:cNvSpPr/>
          <p:nvPr/>
        </p:nvSpPr>
        <p:spPr>
          <a:xfrm>
            <a:off x="4288790" y="4089400"/>
            <a:ext cx="4855210" cy="2030095"/>
          </a:xfrm>
          <a:prstGeom prst="rect">
            <a:avLst/>
          </a:prstGeom>
        </p:spPr>
        <p:txBody>
          <a:bodyPr wrap="square">
            <a:spAutoFit/>
          </a:bodyPr>
          <a:lstStyle/>
          <a:p>
            <a:pPr>
              <a:lnSpc>
                <a:spcPct val="150000"/>
              </a:lnSpc>
            </a:pPr>
            <a:r>
              <a:rPr lang="en-US" b="1" u="sng" dirty="0" smtClean="0">
                <a:latin typeface="Arial Rounded MT Bold" panose="020F0704030504030204" pitchFamily="34" charset="0"/>
                <a:cs typeface="Aharoni" panose="02010803020104030203" pitchFamily="2" charset="-79"/>
              </a:rPr>
              <a:t>Group Name: </a:t>
            </a:r>
            <a:endParaRPr lang="en-US" sz="1600" dirty="0">
              <a:solidFill>
                <a:schemeClr val="bg1">
                  <a:lumMod val="95000"/>
                </a:schemeClr>
              </a:solidFill>
              <a:latin typeface="Arial Rounded MT Bold" panose="020F0704030504030204" pitchFamily="34" charset="0"/>
              <a:cs typeface="Aharoni" panose="02010803020104030203" pitchFamily="2" charset="-79"/>
            </a:endParaRPr>
          </a:p>
          <a:p>
            <a:pPr>
              <a:lnSpc>
                <a:spcPct val="150000"/>
              </a:lnSpc>
            </a:pPr>
            <a:r>
              <a:rPr lang="en-US" b="1" u="sng" dirty="0">
                <a:latin typeface="Arial Rounded MT Bold" panose="020F0704030504030204" pitchFamily="34" charset="0"/>
                <a:cs typeface="Aharoni" panose="02010803020104030203" pitchFamily="2" charset="-79"/>
              </a:rPr>
              <a:t>Group </a:t>
            </a:r>
            <a:r>
              <a:rPr lang="en-US" b="1" u="sng" dirty="0" smtClean="0">
                <a:latin typeface="Arial Rounded MT Bold" panose="020F0704030504030204" pitchFamily="34" charset="0"/>
                <a:cs typeface="Aharoni" panose="02010803020104030203" pitchFamily="2" charset="-79"/>
              </a:rPr>
              <a:t>Members</a:t>
            </a:r>
            <a:r>
              <a:rPr lang="en-US" b="1" u="sng" dirty="0">
                <a:latin typeface="Arial Rounded MT Bold" panose="020F0704030504030204" pitchFamily="34" charset="0"/>
                <a:cs typeface="Aharoni" panose="02010803020104030203" pitchFamily="2" charset="-79"/>
              </a:rPr>
              <a:t>:</a:t>
            </a:r>
            <a:endParaRPr lang="en-US" b="1" u="sng" dirty="0" smtClean="0">
              <a:latin typeface="Arial Rounded MT Bold" panose="020F0704030504030204" pitchFamily="34" charset="0"/>
              <a:cs typeface="Aharoni" panose="02010803020104030203" pitchFamily="2" charset="-79"/>
            </a:endParaRPr>
          </a:p>
          <a:p>
            <a:pPr marL="285750" indent="-285750">
              <a:lnSpc>
                <a:spcPct val="150000"/>
              </a:lnSpc>
              <a:buFont typeface="Arial" panose="020B0604020202020204" pitchFamily="34" charset="0"/>
              <a:buChar char="•"/>
            </a:pPr>
            <a:r>
              <a:rPr lang="en-US" sz="1600" dirty="0" smtClean="0">
                <a:solidFill>
                  <a:schemeClr val="bg1">
                    <a:lumMod val="95000"/>
                  </a:schemeClr>
                </a:solidFill>
                <a:latin typeface="Arial Rounded MT Bold" panose="020F0704030504030204" pitchFamily="34" charset="0"/>
                <a:cs typeface="Aharoni" panose="02010803020104030203" pitchFamily="2" charset="-79"/>
              </a:rPr>
              <a:t>Danial Ansari	                       (46095)</a:t>
            </a:r>
            <a:endParaRPr lang="en-US" sz="1600" dirty="0" smtClean="0">
              <a:solidFill>
                <a:schemeClr val="bg1">
                  <a:lumMod val="95000"/>
                </a:schemeClr>
              </a:solidFill>
              <a:latin typeface="Arial Rounded MT Bold" panose="020F0704030504030204" pitchFamily="34" charset="0"/>
              <a:cs typeface="Aharoni" panose="02010803020104030203" pitchFamily="2" charset="-79"/>
            </a:endParaRPr>
          </a:p>
          <a:p>
            <a:pPr marL="285750" indent="-285750">
              <a:lnSpc>
                <a:spcPct val="150000"/>
              </a:lnSpc>
              <a:buFont typeface="Arial" panose="020B0604020202020204" pitchFamily="34" charset="0"/>
              <a:buChar char="•"/>
            </a:pPr>
            <a:r>
              <a:rPr lang="en-US" sz="1600" dirty="0">
                <a:solidFill>
                  <a:schemeClr val="bg1">
                    <a:lumMod val="95000"/>
                  </a:schemeClr>
                </a:solidFill>
                <a:latin typeface="Arial Rounded MT Bold" panose="020F0704030504030204" pitchFamily="34" charset="0"/>
                <a:cs typeface="Aharoni" panose="02010803020104030203" pitchFamily="2" charset="-79"/>
              </a:rPr>
              <a:t>Imran Khan	                       (46)</a:t>
            </a:r>
            <a:endParaRPr lang="en-US" sz="1600" dirty="0">
              <a:solidFill>
                <a:schemeClr val="bg1">
                  <a:lumMod val="95000"/>
                </a:schemeClr>
              </a:solidFill>
              <a:latin typeface="Arial Rounded MT Bold" panose="020F0704030504030204" pitchFamily="34" charset="0"/>
              <a:cs typeface="Aharoni" panose="02010803020104030203" pitchFamily="2" charset="-79"/>
            </a:endParaRPr>
          </a:p>
          <a:p>
            <a:pPr marL="285750" indent="-285750">
              <a:lnSpc>
                <a:spcPct val="150000"/>
              </a:lnSpc>
              <a:buFont typeface="Arial" panose="020B0604020202020204" pitchFamily="34" charset="0"/>
              <a:buChar char="•"/>
            </a:pPr>
            <a:r>
              <a:rPr lang="en-US" sz="1600" dirty="0">
                <a:solidFill>
                  <a:schemeClr val="bg1">
                    <a:lumMod val="95000"/>
                  </a:schemeClr>
                </a:solidFill>
                <a:latin typeface="Arial Rounded MT Bold" panose="020F0704030504030204" pitchFamily="34" charset="0"/>
                <a:cs typeface="Aharoni" panose="02010803020104030203" pitchFamily="2" charset="-79"/>
              </a:rPr>
              <a:t>Muhammad Usama	     (46131)</a:t>
            </a:r>
            <a:endParaRPr lang="en-US" sz="1600" dirty="0">
              <a:solidFill>
                <a:schemeClr val="bg1">
                  <a:lumMod val="95000"/>
                </a:schemeClr>
              </a:solidFill>
              <a:latin typeface="Arial Rounded MT Bold" panose="020F0704030504030204" pitchFamily="34" charset="0"/>
              <a:cs typeface="Aharoni" panose="02010803020104030203" pitchFamily="2" charset="-79"/>
            </a:endParaRPr>
          </a:p>
        </p:txBody>
      </p:sp>
      <p:sp>
        <p:nvSpPr>
          <p:cNvPr id="13" name="Rectangle 12"/>
          <p:cNvSpPr/>
          <p:nvPr/>
        </p:nvSpPr>
        <p:spPr>
          <a:xfrm>
            <a:off x="2244435" y="1904725"/>
            <a:ext cx="4572000" cy="1014730"/>
          </a:xfrm>
          <a:prstGeom prst="rect">
            <a:avLst/>
          </a:prstGeom>
        </p:spPr>
        <p:txBody>
          <a:bodyPr>
            <a:spAutoFit/>
          </a:bodyPr>
          <a:lstStyle/>
          <a:p>
            <a:pPr algn="ctr"/>
            <a:r>
              <a:rPr lang="en-US" sz="3600" b="1" dirty="0" smtClean="0">
                <a:solidFill>
                  <a:schemeClr val="tx2">
                    <a:lumMod val="50000"/>
                  </a:schemeClr>
                </a:solidFill>
                <a:latin typeface="Baskerville Old Face" panose="02020602080505020303" pitchFamily="18" charset="0"/>
              </a:rPr>
              <a:t>Semester Project</a:t>
            </a:r>
            <a:endParaRPr lang="en-US" sz="3600" b="1" dirty="0" smtClean="0">
              <a:solidFill>
                <a:schemeClr val="tx2">
                  <a:lumMod val="50000"/>
                </a:schemeClr>
              </a:solidFill>
              <a:latin typeface="Baskerville Old Face" panose="02020602080505020303" pitchFamily="18" charset="0"/>
            </a:endParaRPr>
          </a:p>
          <a:p>
            <a:pPr algn="ctr"/>
            <a:r>
              <a:rPr lang="en-US" sz="2400" b="1" dirty="0" smtClean="0">
                <a:solidFill>
                  <a:schemeClr val="tx2">
                    <a:lumMod val="50000"/>
                  </a:schemeClr>
                </a:solidFill>
                <a:latin typeface="Baskerville Old Face" panose="02020602080505020303" pitchFamily="18" charset="0"/>
              </a:rPr>
              <a:t>Group Id : </a:t>
            </a:r>
            <a:endParaRPr lang="en-US" sz="2400" b="1" dirty="0">
              <a:solidFill>
                <a:schemeClr val="tx2">
                  <a:lumMod val="50000"/>
                </a:schemeClr>
              </a:solidFill>
              <a:latin typeface="Baskerville Old Face" panose="02020602080505020303" pitchFamily="18" charset="0"/>
            </a:endParaRPr>
          </a:p>
        </p:txBody>
      </p:sp>
      <p:sp>
        <p:nvSpPr>
          <p:cNvPr id="9" name="Rectangle 8"/>
          <p:cNvSpPr/>
          <p:nvPr/>
        </p:nvSpPr>
        <p:spPr>
          <a:xfrm>
            <a:off x="0" y="4478739"/>
            <a:ext cx="3276600" cy="3138170"/>
          </a:xfrm>
          <a:prstGeom prst="rect">
            <a:avLst/>
          </a:prstGeom>
        </p:spPr>
        <p:txBody>
          <a:bodyPr wrap="square">
            <a:spAutoFit/>
          </a:bodyPr>
          <a:lstStyle/>
          <a:p>
            <a:pPr>
              <a:lnSpc>
                <a:spcPct val="150000"/>
              </a:lnSpc>
            </a:pPr>
            <a:r>
              <a:rPr lang="en-US" b="1" u="sng" dirty="0">
                <a:latin typeface="Arial Rounded MT Bold" panose="020F0704030504030204" pitchFamily="34" charset="0"/>
                <a:cs typeface="Aharoni" panose="02010803020104030203" pitchFamily="2" charset="-79"/>
              </a:rPr>
              <a:t>Course </a:t>
            </a:r>
            <a:r>
              <a:rPr lang="en-US" b="1" u="sng" dirty="0" smtClean="0">
                <a:latin typeface="Arial Rounded MT Bold" panose="020F0704030504030204" pitchFamily="34" charset="0"/>
                <a:cs typeface="Aharoni" panose="02010803020104030203" pitchFamily="2" charset="-79"/>
              </a:rPr>
              <a:t>:</a:t>
            </a:r>
            <a:endParaRPr lang="en-US" b="1" u="sng" dirty="0">
              <a:latin typeface="Arial Rounded MT Bold" panose="020F0704030504030204" pitchFamily="34" charset="0"/>
              <a:cs typeface="Aharoni" panose="02010803020104030203" pitchFamily="2" charset="-79"/>
            </a:endParaRPr>
          </a:p>
          <a:p>
            <a:pPr>
              <a:lnSpc>
                <a:spcPct val="150000"/>
              </a:lnSpc>
            </a:pPr>
            <a:r>
              <a:rPr lang="en-US" sz="1600" dirty="0" err="1" smtClean="0">
                <a:solidFill>
                  <a:schemeClr val="accent3">
                    <a:lumMod val="50000"/>
                  </a:schemeClr>
                </a:solidFill>
                <a:latin typeface="Arial Rounded MT Bold" panose="020F0704030504030204" pitchFamily="34" charset="0"/>
                <a:cs typeface="Aharoni" panose="02010803020104030203" pitchFamily="2" charset="-79"/>
              </a:rPr>
              <a:t>Visual Programming</a:t>
            </a:r>
            <a:endParaRPr lang="en-US" b="1" u="sng" dirty="0" smtClean="0">
              <a:latin typeface="Arial Rounded MT Bold" panose="020F0704030504030204" pitchFamily="34" charset="0"/>
              <a:cs typeface="Aharoni" panose="02010803020104030203" pitchFamily="2" charset="-79"/>
            </a:endParaRPr>
          </a:p>
          <a:p>
            <a:pPr>
              <a:lnSpc>
                <a:spcPct val="150000"/>
              </a:lnSpc>
            </a:pPr>
            <a:r>
              <a:rPr lang="en-US" b="1" u="sng" dirty="0" smtClean="0">
                <a:latin typeface="Arial Rounded MT Bold" panose="020F0704030504030204" pitchFamily="34" charset="0"/>
                <a:cs typeface="Aharoni" panose="02010803020104030203" pitchFamily="2" charset="-79"/>
              </a:rPr>
              <a:t>Course Teacher:</a:t>
            </a:r>
            <a:endParaRPr lang="en-US" b="1" u="sng" dirty="0" smtClean="0">
              <a:latin typeface="Arial Rounded MT Bold" panose="020F0704030504030204" pitchFamily="34" charset="0"/>
              <a:cs typeface="Aharoni" panose="02010803020104030203" pitchFamily="2" charset="-79"/>
            </a:endParaRPr>
          </a:p>
          <a:p>
            <a:pPr>
              <a:lnSpc>
                <a:spcPct val="150000"/>
              </a:lnSpc>
            </a:pPr>
            <a:r>
              <a:rPr lang="en-US" sz="1600" dirty="0" err="1" smtClean="0">
                <a:solidFill>
                  <a:schemeClr val="accent3">
                    <a:lumMod val="50000"/>
                  </a:schemeClr>
                </a:solidFill>
                <a:latin typeface="Arial Rounded MT Bold" panose="020F0704030504030204" pitchFamily="34" charset="0"/>
                <a:cs typeface="Aharoni" panose="02010803020104030203" pitchFamily="2" charset="-79"/>
              </a:rPr>
              <a:t>Engry Muhmmad Faisal</a:t>
            </a:r>
            <a:endParaRPr lang="en-US" sz="1600" dirty="0" smtClean="0">
              <a:solidFill>
                <a:schemeClr val="accent3">
                  <a:lumMod val="50000"/>
                </a:schemeClr>
              </a:solidFill>
              <a:latin typeface="Arial Rounded MT Bold" panose="020F0704030504030204" pitchFamily="34" charset="0"/>
              <a:cs typeface="Aharoni" panose="02010803020104030203" pitchFamily="2" charset="-79"/>
            </a:endParaRPr>
          </a:p>
          <a:p>
            <a:pPr>
              <a:lnSpc>
                <a:spcPct val="150000"/>
              </a:lnSpc>
            </a:pPr>
            <a:r>
              <a:rPr lang="en-US" sz="1600" b="1" u="sng" dirty="0" smtClean="0">
                <a:latin typeface="Arial Rounded MT Bold" panose="020F0704030504030204" pitchFamily="34" charset="0"/>
                <a:cs typeface="Aharoni" panose="02010803020104030203" pitchFamily="2" charset="-79"/>
              </a:rPr>
              <a:t>Lab Teacher:</a:t>
            </a:r>
            <a:endParaRPr lang="en-US" sz="1600" b="1" u="sng" dirty="0" smtClean="0">
              <a:latin typeface="Arial Rounded MT Bold" panose="020F0704030504030204" pitchFamily="34" charset="0"/>
              <a:cs typeface="Aharoni" panose="02010803020104030203" pitchFamily="2" charset="-79"/>
            </a:endParaRPr>
          </a:p>
          <a:p>
            <a:pPr>
              <a:lnSpc>
                <a:spcPct val="150000"/>
              </a:lnSpc>
            </a:pPr>
            <a:r>
              <a:rPr lang="en-US" sz="1600" dirty="0" err="1" smtClean="0">
                <a:solidFill>
                  <a:schemeClr val="accent3">
                    <a:lumMod val="50000"/>
                  </a:schemeClr>
                </a:solidFill>
                <a:latin typeface="Arial Rounded MT Bold" panose="020F0704030504030204" pitchFamily="34" charset="0"/>
                <a:cs typeface="Aharoni" panose="02010803020104030203" pitchFamily="2" charset="-79"/>
              </a:rPr>
              <a:t>Engr.Ramsha</a:t>
            </a:r>
            <a:r>
              <a:rPr lang="en-US" sz="1600" dirty="0" smtClean="0">
                <a:solidFill>
                  <a:schemeClr val="accent3">
                    <a:lumMod val="50000"/>
                  </a:schemeClr>
                </a:solidFill>
                <a:latin typeface="Arial Rounded MT Bold" panose="020F0704030504030204" pitchFamily="34" charset="0"/>
                <a:cs typeface="Aharoni" panose="02010803020104030203" pitchFamily="2" charset="-79"/>
              </a:rPr>
              <a:t> </a:t>
            </a:r>
            <a:r>
              <a:rPr lang="en-US" sz="1600" dirty="0" err="1" smtClean="0">
                <a:solidFill>
                  <a:schemeClr val="accent3">
                    <a:lumMod val="50000"/>
                  </a:schemeClr>
                </a:solidFill>
                <a:latin typeface="Arial Rounded MT Bold" panose="020F0704030504030204" pitchFamily="34" charset="0"/>
                <a:cs typeface="Aharoni" panose="02010803020104030203" pitchFamily="2" charset="-79"/>
              </a:rPr>
              <a:t>Mashood</a:t>
            </a:r>
            <a:r>
              <a:rPr lang="en-US" sz="1600" dirty="0" smtClean="0">
                <a:solidFill>
                  <a:schemeClr val="accent3">
                    <a:lumMod val="50000"/>
                  </a:schemeClr>
                </a:solidFill>
                <a:latin typeface="Arial Rounded MT Bold" panose="020F0704030504030204" pitchFamily="34" charset="0"/>
                <a:cs typeface="Aharoni" panose="02010803020104030203" pitchFamily="2" charset="-79"/>
              </a:rPr>
              <a:t> </a:t>
            </a:r>
            <a:endParaRPr lang="en-US" sz="1600" dirty="0">
              <a:solidFill>
                <a:schemeClr val="accent3">
                  <a:lumMod val="50000"/>
                </a:schemeClr>
              </a:solidFill>
              <a:latin typeface="Arial Rounded MT Bold" panose="020F0704030504030204" pitchFamily="34" charset="0"/>
              <a:cs typeface="Aharoni" panose="02010803020104030203" pitchFamily="2" charset="-79"/>
            </a:endParaRPr>
          </a:p>
          <a:p>
            <a:pPr>
              <a:lnSpc>
                <a:spcPct val="150000"/>
              </a:lnSpc>
            </a:pPr>
            <a:endParaRPr lang="en-US" sz="1600" b="1" u="sng" dirty="0">
              <a:solidFill>
                <a:schemeClr val="accent2">
                  <a:lumMod val="40000"/>
                  <a:lumOff val="60000"/>
                </a:schemeClr>
              </a:solidFill>
              <a:latin typeface="Arial Rounded MT Bold" panose="020F0704030504030204" pitchFamily="34" charset="0"/>
              <a:cs typeface="Aharoni" panose="02010803020104030203" pitchFamily="2" charset="-79"/>
            </a:endParaRPr>
          </a:p>
          <a:p>
            <a:pPr>
              <a:lnSpc>
                <a:spcPct val="150000"/>
              </a:lnSpc>
            </a:pPr>
            <a:endParaRPr lang="en-US" sz="1600" dirty="0">
              <a:solidFill>
                <a:schemeClr val="bg1">
                  <a:lumMod val="95000"/>
                </a:schemeClr>
              </a:solidFill>
              <a:latin typeface="Arial Rounded MT Bold" panose="020F0704030504030204" pitchFamily="34" charset="0"/>
              <a:cs typeface="Aharoni" panose="02010803020104030203" pitchFamily="2" charset="-79"/>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98408" y="109385"/>
            <a:ext cx="715992" cy="85569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9144000" cy="167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1" y="20779"/>
            <a:ext cx="3124200" cy="1676403"/>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Triangle 5"/>
          <p:cNvSpPr/>
          <p:nvPr/>
        </p:nvSpPr>
        <p:spPr>
          <a:xfrm>
            <a:off x="0" y="20778"/>
            <a:ext cx="1562099" cy="1676405"/>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ectangle 8"/>
          <p:cNvSpPr/>
          <p:nvPr/>
        </p:nvSpPr>
        <p:spPr>
          <a:xfrm>
            <a:off x="3817411" y="858980"/>
            <a:ext cx="1394934" cy="646331"/>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r>
              <a:rPr lang="en-US" sz="36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rPr>
              <a:t>PROS</a:t>
            </a:r>
            <a:endParaRPr lang="en-US" sz="36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endParaRPr>
          </a:p>
        </p:txBody>
      </p:sp>
      <p:sp>
        <p:nvSpPr>
          <p:cNvPr id="10" name="Rectangle 9"/>
          <p:cNvSpPr/>
          <p:nvPr/>
        </p:nvSpPr>
        <p:spPr>
          <a:xfrm>
            <a:off x="781048" y="1981200"/>
            <a:ext cx="7753351" cy="175323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fairly fun and challenging game to play</a:t>
            </a:r>
            <a:endParaRPr lang="en-US"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Great and fun learning experience</a:t>
            </a:r>
            <a:endParaRPr lang="en-US"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Can save your progress easily</a:t>
            </a:r>
            <a:endParaRPr lang="en-US"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dirty="0" err="1">
                <a:latin typeface="Calibri" panose="020F0502020204030204" pitchFamily="34" charset="0"/>
                <a:cs typeface="Calibri" panose="020F0502020204030204" pitchFamily="34" charset="0"/>
              </a:rPr>
              <a:t>Mostly Bug free</a:t>
            </a:r>
            <a:endParaRPr lang="en-US" dirty="0">
              <a:latin typeface="Calibri" panose="020F0502020204030204" pitchFamily="34" charset="0"/>
              <a:cs typeface="Calibri" panose="020F0502020204030204" pitchFamily="34" charset="0"/>
            </a:endParaRPr>
          </a:p>
        </p:txBody>
      </p:sp>
      <p:sp>
        <p:nvSpPr>
          <p:cNvPr id="3" name="Date Placeholder 2"/>
          <p:cNvSpPr>
            <a:spLocks noGrp="1"/>
          </p:cNvSpPr>
          <p:nvPr>
            <p:ph type="dt" sz="half" idx="10"/>
          </p:nvPr>
        </p:nvSpPr>
        <p:spPr/>
        <p:txBody>
          <a:bodyPr/>
          <a:lstStyle/>
          <a:p>
            <a:fld id="{95953995-67BA-4CE8-8E42-F8B2D82BFF6B}" type="datetime1">
              <a:rPr lang="en-US" smtClean="0"/>
            </a:fld>
            <a:endParaRPr lang="en-US"/>
          </a:p>
        </p:txBody>
      </p:sp>
      <p:sp>
        <p:nvSpPr>
          <p:cNvPr id="7" name="Slide Number Placeholder 6"/>
          <p:cNvSpPr>
            <a:spLocks noGrp="1"/>
          </p:cNvSpPr>
          <p:nvPr>
            <p:ph type="sldNum" sz="quarter" idx="12"/>
          </p:nvPr>
        </p:nvSpPr>
        <p:spPr/>
        <p:txBody>
          <a:bodyPr/>
          <a:lstStyle/>
          <a:p>
            <a:fld id="{E02E5872-13F7-4C35-AA91-DC336AC07DA5}" type="slidenum">
              <a:rPr lang="en-US" smtClean="0"/>
            </a:fld>
            <a:endParaRPr lang="en-US"/>
          </a:p>
        </p:txBody>
      </p:sp>
      <p:sp>
        <p:nvSpPr>
          <p:cNvPr id="8" name="Footer Placeholder 7"/>
          <p:cNvSpPr>
            <a:spLocks noGrp="1"/>
          </p:cNvSpPr>
          <p:nvPr>
            <p:ph type="ftr" sz="quarter" idx="11"/>
          </p:nvPr>
        </p:nvSpPr>
        <p:spPr/>
        <p:txBody>
          <a:bodyPr/>
          <a:lstStyle/>
          <a:p>
            <a:r>
              <a:rPr lang="en-US" smtClean="0"/>
              <a:t>Department of Software Engineering </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9144000" cy="167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1" y="20779"/>
            <a:ext cx="3124200" cy="1676403"/>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Triangle 5"/>
          <p:cNvSpPr/>
          <p:nvPr/>
        </p:nvSpPr>
        <p:spPr>
          <a:xfrm>
            <a:off x="0" y="20778"/>
            <a:ext cx="1562099" cy="1676405"/>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ectangle 8"/>
          <p:cNvSpPr/>
          <p:nvPr/>
        </p:nvSpPr>
        <p:spPr>
          <a:xfrm>
            <a:off x="2667000" y="891792"/>
            <a:ext cx="3783408" cy="646331"/>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pPr>
              <a:defRPr/>
            </a:pPr>
            <a:r>
              <a:rPr lang="en-US" sz="36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rPr>
              <a:t>ENHANCEMENT</a:t>
            </a:r>
            <a:endParaRPr lang="en-US" b="1" u="sng" spc="150" dirty="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endParaRPr>
          </a:p>
        </p:txBody>
      </p:sp>
      <p:sp>
        <p:nvSpPr>
          <p:cNvPr id="3" name="Rectangle 2"/>
          <p:cNvSpPr/>
          <p:nvPr/>
        </p:nvSpPr>
        <p:spPr>
          <a:xfrm>
            <a:off x="914400" y="2209800"/>
            <a:ext cx="7315200" cy="304609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Further Enhancement of this project will be </a:t>
            </a:r>
            <a:r>
              <a:rPr lang="en-US" sz="3200" dirty="0" smtClean="0">
                <a:latin typeface="Times New Roman" panose="02020603050405020304" pitchFamily="18" charset="0"/>
                <a:cs typeface="Times New Roman" panose="02020603050405020304" pitchFamily="18" charset="0"/>
              </a:rPr>
              <a:t>to </a:t>
            </a:r>
            <a:endParaRPr lang="en-US" sz="3200" dirty="0" smtClean="0">
              <a:latin typeface="Times New Roman" panose="02020603050405020304" pitchFamily="18" charset="0"/>
              <a:cs typeface="Times New Roman" panose="02020603050405020304" pitchFamily="18" charset="0"/>
            </a:endParaRPr>
          </a:p>
          <a:p>
            <a:pPr algn="ctr"/>
            <a:r>
              <a:rPr lang="en-US" sz="3200" dirty="0" smtClean="0">
                <a:latin typeface="Times New Roman" panose="02020603050405020304" pitchFamily="18" charset="0"/>
                <a:cs typeface="Times New Roman" panose="02020603050405020304" pitchFamily="18" charset="0"/>
              </a:rPr>
              <a:t>Better Artwork</a:t>
            </a:r>
            <a:endParaRPr lang="en-US" sz="3200" dirty="0" smtClean="0">
              <a:latin typeface="Times New Roman" panose="02020603050405020304" pitchFamily="18" charset="0"/>
              <a:cs typeface="Times New Roman" panose="02020603050405020304" pitchFamily="18" charset="0"/>
            </a:endParaRPr>
          </a:p>
          <a:p>
            <a:pPr algn="ctr"/>
            <a:r>
              <a:rPr lang="en-US" sz="3200" dirty="0" smtClean="0">
                <a:latin typeface="Times New Roman" panose="02020603050405020304" pitchFamily="18" charset="0"/>
                <a:cs typeface="Times New Roman" panose="02020603050405020304" pitchFamily="18" charset="0"/>
              </a:rPr>
              <a:t>Smoother Animation</a:t>
            </a:r>
            <a:endParaRPr lang="en-US" sz="3200" dirty="0" smtClean="0">
              <a:latin typeface="Times New Roman" panose="02020603050405020304" pitchFamily="18" charset="0"/>
              <a:cs typeface="Times New Roman" panose="02020603050405020304" pitchFamily="18" charset="0"/>
            </a:endParaRPr>
          </a:p>
          <a:p>
            <a:pPr algn="ctr"/>
            <a:r>
              <a:rPr lang="en-US" sz="3200" dirty="0" smtClean="0">
                <a:latin typeface="Times New Roman" panose="02020603050405020304" pitchFamily="18" charset="0"/>
                <a:cs typeface="Times New Roman" panose="02020603050405020304" pitchFamily="18" charset="0"/>
              </a:rPr>
              <a:t>100% Bug free</a:t>
            </a:r>
            <a:endParaRPr lang="en-US" sz="3200" dirty="0" smtClean="0">
              <a:latin typeface="Times New Roman" panose="02020603050405020304" pitchFamily="18" charset="0"/>
              <a:cs typeface="Times New Roman" panose="02020603050405020304" pitchFamily="18" charset="0"/>
            </a:endParaRPr>
          </a:p>
          <a:p>
            <a:pPr algn="ctr"/>
            <a:r>
              <a:rPr lang="en-US" sz="3200" dirty="0" smtClean="0">
                <a:latin typeface="Times New Roman" panose="02020603050405020304" pitchFamily="18" charset="0"/>
                <a:cs typeface="Times New Roman" panose="02020603050405020304" pitchFamily="18" charset="0"/>
              </a:rPr>
              <a:t>Utlizing a better enging than visual studio</a:t>
            </a:r>
            <a:endParaRPr lang="en-US" sz="3200" dirty="0" smtClean="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3F00F2EA-A7FD-47E6-81F2-773D9388B4C3}" type="datetime1">
              <a:rPr lang="en-US" smtClean="0"/>
            </a:fld>
            <a:endParaRPr lang="en-US"/>
          </a:p>
        </p:txBody>
      </p:sp>
      <p:sp>
        <p:nvSpPr>
          <p:cNvPr id="10" name="Slide Number Placeholder 9"/>
          <p:cNvSpPr>
            <a:spLocks noGrp="1"/>
          </p:cNvSpPr>
          <p:nvPr>
            <p:ph type="sldNum" sz="quarter" idx="12"/>
          </p:nvPr>
        </p:nvSpPr>
        <p:spPr/>
        <p:txBody>
          <a:bodyPr/>
          <a:lstStyle/>
          <a:p>
            <a:fld id="{E02E5872-13F7-4C35-AA91-DC336AC07DA5}" type="slidenum">
              <a:rPr lang="en-US" smtClean="0"/>
            </a:fld>
            <a:endParaRPr lang="en-US"/>
          </a:p>
        </p:txBody>
      </p:sp>
      <p:sp>
        <p:nvSpPr>
          <p:cNvPr id="11" name="Footer Placeholder 10"/>
          <p:cNvSpPr>
            <a:spLocks noGrp="1"/>
          </p:cNvSpPr>
          <p:nvPr>
            <p:ph type="ftr" sz="quarter" idx="11"/>
          </p:nvPr>
        </p:nvSpPr>
        <p:spPr/>
        <p:txBody>
          <a:bodyPr/>
          <a:lstStyle/>
          <a:p>
            <a:r>
              <a:rPr lang="en-US" smtClean="0"/>
              <a:t>Department of Software Engineering </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9144000" cy="167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1" y="20779"/>
            <a:ext cx="3124200" cy="1676403"/>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Triangle 5"/>
          <p:cNvSpPr/>
          <p:nvPr/>
        </p:nvSpPr>
        <p:spPr>
          <a:xfrm>
            <a:off x="0" y="20778"/>
            <a:ext cx="1562099" cy="1676405"/>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 name="TextBox 2"/>
          <p:cNvSpPr txBox="1"/>
          <p:nvPr/>
        </p:nvSpPr>
        <p:spPr>
          <a:xfrm>
            <a:off x="1248013" y="2590800"/>
            <a:ext cx="6647974" cy="2215991"/>
          </a:xfrm>
          <a:prstGeom prst="rect">
            <a:avLst/>
          </a:prstGeom>
          <a:noFill/>
        </p:spPr>
        <p:txBody>
          <a:bodyPr wrap="none" rtlCol="0">
            <a:spAutoFit/>
          </a:bodyPr>
          <a:lstStyle/>
          <a:p>
            <a:r>
              <a:rPr lang="en-US" sz="13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Edwardian Script ITC" panose="030303020407070D0804" pitchFamily="66" charset="0"/>
              </a:rPr>
              <a:t>Thank You</a:t>
            </a:r>
            <a:endParaRPr lang="en-US" sz="13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Edwardian Script ITC" panose="030303020407070D0804"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9144000" cy="167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1" y="20779"/>
            <a:ext cx="3124200" cy="1676403"/>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Triangle 5"/>
          <p:cNvSpPr/>
          <p:nvPr/>
        </p:nvSpPr>
        <p:spPr>
          <a:xfrm>
            <a:off x="0" y="20778"/>
            <a:ext cx="1562099" cy="1676405"/>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ectangle 8"/>
          <p:cNvSpPr/>
          <p:nvPr/>
        </p:nvSpPr>
        <p:spPr>
          <a:xfrm>
            <a:off x="781048" y="1905000"/>
            <a:ext cx="7981952" cy="3276600"/>
          </a:xfrm>
          <a:prstGeom prst="rect">
            <a:avLst/>
          </a:prstGeom>
        </p:spPr>
        <p:txBody>
          <a:bodyPr wrap="square">
            <a:spAutoFit/>
          </a:bodyPr>
          <a:lstStyle/>
          <a:p>
            <a:pPr indent="0">
              <a:lnSpc>
                <a:spcPct val="150000"/>
              </a:lnSpc>
              <a:buFont typeface="Arial" panose="020B0604020202020204" pitchFamily="34" charset="0"/>
              <a:buNone/>
            </a:pPr>
            <a:r>
              <a:rPr lang="en-US" sz="2000" dirty="0">
                <a:latin typeface="Calibri" panose="020F0502020204030204" pitchFamily="34" charset="0"/>
                <a:cs typeface="Calibri" panose="020F0502020204030204" pitchFamily="34" charset="0"/>
              </a:rPr>
              <a:t>Throughout this course we were taught many ways we could manupilate window form compnents and Data as we saw fit. Therefore we though that in order to implement the maximum amount of stuff we were taught in this course a game that functions mainly through maupilation of both data and window form components at run time would be a good idea so we made this 3 staged game.</a:t>
            </a:r>
            <a:endParaRPr lang="en-US"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
        <p:nvSpPr>
          <p:cNvPr id="10" name="Rectangle 9"/>
          <p:cNvSpPr/>
          <p:nvPr/>
        </p:nvSpPr>
        <p:spPr>
          <a:xfrm>
            <a:off x="2916742" y="838200"/>
            <a:ext cx="3310522" cy="646331"/>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pPr algn="ctr"/>
            <a:r>
              <a:rPr lang="en-US" sz="36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rPr>
              <a:t>MOTIVATION:</a:t>
            </a:r>
            <a:endParaRPr lang="en-US" sz="36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endParaRPr>
          </a:p>
        </p:txBody>
      </p:sp>
      <p:sp>
        <p:nvSpPr>
          <p:cNvPr id="3" name="Date Placeholder 2"/>
          <p:cNvSpPr>
            <a:spLocks noGrp="1"/>
          </p:cNvSpPr>
          <p:nvPr>
            <p:ph type="dt" sz="half" idx="10"/>
          </p:nvPr>
        </p:nvSpPr>
        <p:spPr/>
        <p:txBody>
          <a:bodyPr/>
          <a:lstStyle/>
          <a:p>
            <a:fld id="{BDCAE0EA-4C5F-4AEC-BA29-049E63B5B4C6}" type="datetime1">
              <a:rPr lang="en-US" smtClean="0"/>
            </a:fld>
            <a:endParaRPr lang="en-US"/>
          </a:p>
        </p:txBody>
      </p:sp>
      <p:sp>
        <p:nvSpPr>
          <p:cNvPr id="7" name="Slide Number Placeholder 6"/>
          <p:cNvSpPr>
            <a:spLocks noGrp="1"/>
          </p:cNvSpPr>
          <p:nvPr>
            <p:ph type="sldNum" sz="quarter" idx="12"/>
          </p:nvPr>
        </p:nvSpPr>
        <p:spPr/>
        <p:txBody>
          <a:bodyPr/>
          <a:lstStyle/>
          <a:p>
            <a:fld id="{E02E5872-13F7-4C35-AA91-DC336AC07DA5}" type="slidenum">
              <a:rPr lang="en-US" smtClean="0"/>
            </a:fld>
            <a:endParaRPr lang="en-US"/>
          </a:p>
        </p:txBody>
      </p:sp>
      <p:sp>
        <p:nvSpPr>
          <p:cNvPr id="8" name="Footer Placeholder 7"/>
          <p:cNvSpPr>
            <a:spLocks noGrp="1"/>
          </p:cNvSpPr>
          <p:nvPr>
            <p:ph type="ftr" sz="quarter" idx="11"/>
          </p:nvPr>
        </p:nvSpPr>
        <p:spPr/>
        <p:txBody>
          <a:bodyPr/>
          <a:lstStyle/>
          <a:p>
            <a:r>
              <a:rPr lang="en-US" smtClean="0"/>
              <a:t>Department of Software Engineering </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9144000" cy="167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1" y="20779"/>
            <a:ext cx="3124200" cy="1676403"/>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Triangle 5"/>
          <p:cNvSpPr/>
          <p:nvPr/>
        </p:nvSpPr>
        <p:spPr>
          <a:xfrm>
            <a:off x="0" y="20778"/>
            <a:ext cx="1562099" cy="1676405"/>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ectangle 8"/>
          <p:cNvSpPr/>
          <p:nvPr/>
        </p:nvSpPr>
        <p:spPr>
          <a:xfrm>
            <a:off x="2853106" y="838200"/>
            <a:ext cx="3916457" cy="646331"/>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r>
              <a:rPr lang="en-US" sz="36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rPr>
              <a:t>INTRODUCTION</a:t>
            </a:r>
            <a:endParaRPr lang="en-US" sz="36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endParaRPr>
          </a:p>
        </p:txBody>
      </p:sp>
      <p:sp>
        <p:nvSpPr>
          <p:cNvPr id="10" name="Rectangle 9"/>
          <p:cNvSpPr/>
          <p:nvPr/>
        </p:nvSpPr>
        <p:spPr>
          <a:xfrm>
            <a:off x="781048" y="1981200"/>
            <a:ext cx="7753351" cy="2168525"/>
          </a:xfrm>
          <a:prstGeom prst="rect">
            <a:avLst/>
          </a:prstGeom>
        </p:spPr>
        <p:txBody>
          <a:bodyPr wrap="square">
            <a:spAutoFit/>
          </a:bodyPr>
          <a:lstStyle/>
          <a:p>
            <a:pPr indent="0">
              <a:lnSpc>
                <a:spcPct val="150000"/>
              </a:lnSpc>
              <a:buFont typeface="Arial" panose="020B0604020202020204" pitchFamily="34" charset="0"/>
              <a:buNone/>
            </a:pPr>
            <a:r>
              <a:rPr lang="en-US" dirty="0">
                <a:latin typeface="Calibri" panose="020F0502020204030204" pitchFamily="34" charset="0"/>
                <a:cs typeface="Calibri" panose="020F0502020204030204" pitchFamily="34" charset="0"/>
              </a:rPr>
              <a:t>Our Project ,2D Shooter Platformer game is a single player game where you control a character through the keyboard and utlizing his abilities to jump and shoot , you navigate past the levels encountering some enemies and obstacles on that way.The main goal of the game is to shoot your way through to the final boss , defeat him and complete the game. </a:t>
            </a:r>
            <a:endParaRPr lang="en-US" dirty="0">
              <a:latin typeface="Calibri" panose="020F0502020204030204" pitchFamily="34" charset="0"/>
              <a:cs typeface="Calibri" panose="020F0502020204030204" pitchFamily="34" charset="0"/>
            </a:endParaRPr>
          </a:p>
        </p:txBody>
      </p:sp>
      <p:sp>
        <p:nvSpPr>
          <p:cNvPr id="3" name="Date Placeholder 2"/>
          <p:cNvSpPr>
            <a:spLocks noGrp="1"/>
          </p:cNvSpPr>
          <p:nvPr>
            <p:ph type="dt" sz="half" idx="10"/>
          </p:nvPr>
        </p:nvSpPr>
        <p:spPr/>
        <p:txBody>
          <a:bodyPr/>
          <a:lstStyle/>
          <a:p>
            <a:fld id="{FF5C0648-919D-439E-A86D-661ABFDE2926}" type="datetime1">
              <a:rPr lang="en-US" smtClean="0"/>
            </a:fld>
            <a:endParaRPr lang="en-US"/>
          </a:p>
        </p:txBody>
      </p:sp>
      <p:sp>
        <p:nvSpPr>
          <p:cNvPr id="7" name="Slide Number Placeholder 6"/>
          <p:cNvSpPr>
            <a:spLocks noGrp="1"/>
          </p:cNvSpPr>
          <p:nvPr>
            <p:ph type="sldNum" sz="quarter" idx="12"/>
          </p:nvPr>
        </p:nvSpPr>
        <p:spPr/>
        <p:txBody>
          <a:bodyPr/>
          <a:lstStyle/>
          <a:p>
            <a:fld id="{E02E5872-13F7-4C35-AA91-DC336AC07DA5}" type="slidenum">
              <a:rPr lang="en-US" smtClean="0"/>
            </a:fld>
            <a:endParaRPr lang="en-US"/>
          </a:p>
        </p:txBody>
      </p:sp>
      <p:sp>
        <p:nvSpPr>
          <p:cNvPr id="8" name="Footer Placeholder 7"/>
          <p:cNvSpPr>
            <a:spLocks noGrp="1"/>
          </p:cNvSpPr>
          <p:nvPr>
            <p:ph type="ftr" sz="quarter" idx="11"/>
          </p:nvPr>
        </p:nvSpPr>
        <p:spPr/>
        <p:txBody>
          <a:bodyPr/>
          <a:lstStyle/>
          <a:p>
            <a:r>
              <a:rPr lang="en-US" smtClean="0"/>
              <a:t>Department of Software Engineering </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9144000" cy="167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Isosceles Triangle 4"/>
          <p:cNvSpPr/>
          <p:nvPr/>
        </p:nvSpPr>
        <p:spPr>
          <a:xfrm rot="10800000">
            <a:off x="-1" y="20779"/>
            <a:ext cx="3124200" cy="1676403"/>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Triangle 5"/>
          <p:cNvSpPr/>
          <p:nvPr/>
        </p:nvSpPr>
        <p:spPr>
          <a:xfrm>
            <a:off x="0" y="20778"/>
            <a:ext cx="1562099" cy="1676405"/>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212725" y="2034540"/>
          <a:ext cx="8423275" cy="2719070"/>
        </p:xfrm>
        <a:graphic>
          <a:graphicData uri="http://schemas.openxmlformats.org/drawingml/2006/table">
            <a:tbl>
              <a:tblPr firstRow="1" bandRow="1">
                <a:tableStyleId>{21E4AEA4-8DFA-4A89-87EB-49C32662AFE0}</a:tableStyleId>
              </a:tblPr>
              <a:tblGrid>
                <a:gridCol w="1289685"/>
                <a:gridCol w="2290445"/>
                <a:gridCol w="4843145"/>
              </a:tblGrid>
              <a:tr h="365760">
                <a:tc>
                  <a:txBody>
                    <a:bodyPr/>
                    <a:lstStyle/>
                    <a:p>
                      <a:r>
                        <a:rPr lang="en-US" sz="1800" dirty="0" smtClean="0">
                          <a:solidFill>
                            <a:schemeClr val="accent2">
                              <a:lumMod val="20000"/>
                              <a:lumOff val="80000"/>
                            </a:schemeClr>
                          </a:solidFill>
                        </a:rPr>
                        <a:t>REG.</a:t>
                      </a:r>
                      <a:r>
                        <a:rPr lang="en-US" sz="1800" baseline="0" dirty="0" smtClean="0">
                          <a:solidFill>
                            <a:schemeClr val="accent2">
                              <a:lumMod val="20000"/>
                              <a:lumOff val="80000"/>
                            </a:schemeClr>
                          </a:solidFill>
                        </a:rPr>
                        <a:t> No</a:t>
                      </a:r>
                      <a:endParaRPr lang="en-US" sz="1800" dirty="0">
                        <a:solidFill>
                          <a:schemeClr val="accent2">
                            <a:lumMod val="20000"/>
                            <a:lumOff val="80000"/>
                          </a:schemeClr>
                        </a:solidFill>
                      </a:endParaRPr>
                    </a:p>
                  </a:txBody>
                  <a:tcPr/>
                </a:tc>
                <a:tc>
                  <a:txBody>
                    <a:bodyPr/>
                    <a:lstStyle/>
                    <a:p>
                      <a:r>
                        <a:rPr lang="en-US" sz="1800" dirty="0" smtClean="0">
                          <a:solidFill>
                            <a:schemeClr val="accent2">
                              <a:lumMod val="20000"/>
                              <a:lumOff val="80000"/>
                            </a:schemeClr>
                          </a:solidFill>
                        </a:rPr>
                        <a:t>MEMBER</a:t>
                      </a:r>
                      <a:r>
                        <a:rPr lang="en-US" sz="1800" baseline="0" dirty="0" smtClean="0">
                          <a:solidFill>
                            <a:schemeClr val="accent2">
                              <a:lumMod val="20000"/>
                              <a:lumOff val="80000"/>
                            </a:schemeClr>
                          </a:solidFill>
                        </a:rPr>
                        <a:t>S NAME</a:t>
                      </a:r>
                      <a:endParaRPr lang="en-US" sz="1800" dirty="0">
                        <a:solidFill>
                          <a:schemeClr val="accent2">
                            <a:lumMod val="20000"/>
                            <a:lumOff val="80000"/>
                          </a:schemeClr>
                        </a:solidFill>
                      </a:endParaRPr>
                    </a:p>
                  </a:txBody>
                  <a:tcPr/>
                </a:tc>
                <a:tc>
                  <a:txBody>
                    <a:bodyPr/>
                    <a:lstStyle/>
                    <a:p>
                      <a:r>
                        <a:rPr lang="en-US" sz="1800" dirty="0" smtClean="0">
                          <a:solidFill>
                            <a:schemeClr val="accent2">
                              <a:lumMod val="20000"/>
                              <a:lumOff val="80000"/>
                            </a:schemeClr>
                          </a:solidFill>
                        </a:rPr>
                        <a:t>TASKS</a:t>
                      </a:r>
                      <a:endParaRPr lang="en-US" sz="1800" dirty="0">
                        <a:solidFill>
                          <a:schemeClr val="accent2">
                            <a:lumMod val="20000"/>
                            <a:lumOff val="80000"/>
                          </a:schemeClr>
                        </a:solidFill>
                      </a:endParaRPr>
                    </a:p>
                  </a:txBody>
                  <a:tcPr/>
                </a:tc>
              </a:tr>
              <a:tr h="525145">
                <a:tc>
                  <a:txBody>
                    <a:bodyPr/>
                    <a:lstStyle/>
                    <a:p>
                      <a:r>
                        <a:rPr lang="en-US" sz="1800" dirty="0" smtClean="0"/>
                        <a:t>Danial ANSARI</a:t>
                      </a:r>
                      <a:endParaRPr lang="en-US" sz="1800" dirty="0"/>
                    </a:p>
                  </a:txBody>
                  <a:tcPr/>
                </a:tc>
                <a:tc>
                  <a:txBody>
                    <a:bodyPr/>
                    <a:lstStyle/>
                    <a:p>
                      <a:r>
                        <a:rPr lang="en-US" sz="1800" dirty="0" err="1" smtClean="0"/>
                        <a:t>Abc</a:t>
                      </a:r>
                      <a:r>
                        <a:rPr lang="en-US" sz="1800" baseline="0" dirty="0" smtClean="0"/>
                        <a:t> </a:t>
                      </a:r>
                      <a:endParaRPr lang="en-US" sz="1800" dirty="0"/>
                    </a:p>
                  </a:txBody>
                  <a:tcPr/>
                </a:tc>
                <a:tc>
                  <a:txBody>
                    <a:bodyPr/>
                    <a:lstStyle/>
                    <a:p>
                      <a:r>
                        <a:rPr lang="en-US" sz="1800" dirty="0" err="1" smtClean="0"/>
                        <a:t>Character and Boss Movement and functions</a:t>
                      </a:r>
                      <a:endParaRPr lang="en-US" sz="1800" dirty="0"/>
                    </a:p>
                  </a:txBody>
                  <a:tcPr/>
                </a:tc>
              </a:tr>
              <a:tr h="574675">
                <a:tc>
                  <a:txBody>
                    <a:bodyPr/>
                    <a:lstStyle/>
                    <a:p>
                      <a:r>
                        <a:rPr lang="en-US" sz="1800" dirty="0"/>
                        <a:t>Imran Khan</a:t>
                      </a:r>
                      <a:endParaRPr lang="en-US" sz="1800" dirty="0"/>
                    </a:p>
                  </a:txBody>
                  <a:tcPr/>
                </a:tc>
                <a:tc>
                  <a:txBody>
                    <a:bodyPr/>
                    <a:lstStyle/>
                    <a:p>
                      <a:r>
                        <a:rPr lang="en-US" sz="1800" dirty="0" err="1" smtClean="0"/>
                        <a:t>Abc</a:t>
                      </a:r>
                      <a:r>
                        <a:rPr lang="en-US" sz="1800" baseline="0" dirty="0" smtClean="0"/>
                        <a:t> </a:t>
                      </a:r>
                      <a:endParaRPr lang="en-US" sz="1800" dirty="0"/>
                    </a:p>
                  </a:txBody>
                  <a:tcPr/>
                </a:tc>
                <a:tc>
                  <a:txBody>
                    <a:bodyPr/>
                    <a:lstStyle/>
                    <a:p>
                      <a:r>
                        <a:rPr lang="en-US" sz="1800" dirty="0" err="1" smtClean="0"/>
                        <a:t>Level Design and Interaction</a:t>
                      </a:r>
                      <a:endParaRPr lang="en-US" sz="1800" dirty="0"/>
                    </a:p>
                  </a:txBody>
                  <a:tcPr/>
                </a:tc>
              </a:tr>
              <a:tr h="589915">
                <a:tc>
                  <a:txBody>
                    <a:bodyPr/>
                    <a:lstStyle/>
                    <a:p>
                      <a:r>
                        <a:rPr lang="en-US" sz="1800" dirty="0" smtClean="0"/>
                        <a:t>Muhammad Usama</a:t>
                      </a:r>
                      <a:endParaRPr lang="en-US" sz="1800" dirty="0"/>
                    </a:p>
                  </a:txBody>
                  <a:tcPr/>
                </a:tc>
                <a:tc>
                  <a:txBody>
                    <a:bodyPr/>
                    <a:lstStyle/>
                    <a:p>
                      <a:r>
                        <a:rPr lang="en-US" sz="1800" dirty="0" err="1" smtClean="0"/>
                        <a:t>Abc</a:t>
                      </a:r>
                      <a:r>
                        <a:rPr lang="en-US" sz="1800" baseline="0" dirty="0" smtClean="0"/>
                        <a:t> </a:t>
                      </a:r>
                      <a:endParaRPr lang="en-US" sz="1800" dirty="0"/>
                    </a:p>
                  </a:txBody>
                  <a:tcPr/>
                </a:tc>
                <a:tc>
                  <a:txBody>
                    <a:bodyPr/>
                    <a:lstStyle/>
                    <a:p>
                      <a:r>
                        <a:rPr lang="en-US" sz="1800" dirty="0" err="1" smtClean="0"/>
                        <a:t>Artwork</a:t>
                      </a:r>
                      <a:endParaRPr lang="en-US" sz="1800" dirty="0"/>
                    </a:p>
                  </a:txBody>
                  <a:tcPr/>
                </a:tc>
              </a:tr>
              <a:tr h="498475">
                <a:tc>
                  <a:txBody>
                    <a:bodyPr/>
                    <a:lstStyle/>
                    <a:p>
                      <a:endParaRPr lang="en-US" sz="1800" dirty="0"/>
                    </a:p>
                  </a:txBody>
                  <a:tcPr/>
                </a:tc>
                <a:tc>
                  <a:txBody>
                    <a:bodyPr/>
                    <a:lstStyle/>
                    <a:p>
                      <a:endParaRPr lang="en-US" sz="1800" dirty="0"/>
                    </a:p>
                  </a:txBody>
                  <a:tcPr/>
                </a:tc>
                <a:tc>
                  <a:txBody>
                    <a:bodyPr/>
                    <a:lstStyle/>
                    <a:p>
                      <a:endParaRPr lang="en-US" sz="1800" dirty="0"/>
                    </a:p>
                  </a:txBody>
                  <a:tcPr/>
                </a:tc>
              </a:tr>
            </a:tbl>
          </a:graphicData>
        </a:graphic>
      </p:graphicFrame>
      <p:sp>
        <p:nvSpPr>
          <p:cNvPr id="7" name="Rectangle 6"/>
          <p:cNvSpPr/>
          <p:nvPr/>
        </p:nvSpPr>
        <p:spPr>
          <a:xfrm>
            <a:off x="2807677" y="832337"/>
            <a:ext cx="4698722" cy="646331"/>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r>
              <a:rPr lang="en-US" altLang="en-US" sz="36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rPr>
              <a:t>TASK DISTRIBUTION</a:t>
            </a:r>
            <a:endParaRPr lang="en-US" altLang="en-US" sz="3600" b="1" u="sng" spc="150" dirty="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endParaRPr>
          </a:p>
        </p:txBody>
      </p:sp>
      <p:sp>
        <p:nvSpPr>
          <p:cNvPr id="3" name="Date Placeholder 2"/>
          <p:cNvSpPr>
            <a:spLocks noGrp="1"/>
          </p:cNvSpPr>
          <p:nvPr>
            <p:ph type="dt" sz="half" idx="10"/>
          </p:nvPr>
        </p:nvSpPr>
        <p:spPr/>
        <p:txBody>
          <a:bodyPr/>
          <a:lstStyle/>
          <a:p>
            <a:fld id="{FCF5B385-9329-4E6A-BE55-770EE7E6FF2D}" type="datetime1">
              <a:rPr lang="en-US" smtClean="0"/>
            </a:fld>
            <a:endParaRPr lang="en-US"/>
          </a:p>
        </p:txBody>
      </p:sp>
      <p:sp>
        <p:nvSpPr>
          <p:cNvPr id="8" name="Slide Number Placeholder 7"/>
          <p:cNvSpPr>
            <a:spLocks noGrp="1"/>
          </p:cNvSpPr>
          <p:nvPr>
            <p:ph type="sldNum" sz="quarter" idx="12"/>
          </p:nvPr>
        </p:nvSpPr>
        <p:spPr/>
        <p:txBody>
          <a:bodyPr/>
          <a:lstStyle/>
          <a:p>
            <a:fld id="{E02E5872-13F7-4C35-AA91-DC336AC07DA5}" type="slidenum">
              <a:rPr lang="en-US" smtClean="0"/>
            </a:fld>
            <a:endParaRPr lang="en-US"/>
          </a:p>
        </p:txBody>
      </p:sp>
      <p:sp>
        <p:nvSpPr>
          <p:cNvPr id="9" name="Footer Placeholder 8"/>
          <p:cNvSpPr>
            <a:spLocks noGrp="1"/>
          </p:cNvSpPr>
          <p:nvPr>
            <p:ph type="ftr" sz="quarter" idx="11"/>
          </p:nvPr>
        </p:nvSpPr>
        <p:spPr/>
        <p:txBody>
          <a:bodyPr/>
          <a:lstStyle/>
          <a:p>
            <a:r>
              <a:rPr lang="en-US" smtClean="0"/>
              <a:t>Department of Software Engineering </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9144000" cy="167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1" y="20779"/>
            <a:ext cx="3124200" cy="1676403"/>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Triangle 5"/>
          <p:cNvSpPr/>
          <p:nvPr/>
        </p:nvSpPr>
        <p:spPr>
          <a:xfrm>
            <a:off x="0" y="20778"/>
            <a:ext cx="1562099" cy="1676405"/>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ectangle 8"/>
          <p:cNvSpPr/>
          <p:nvPr/>
        </p:nvSpPr>
        <p:spPr>
          <a:xfrm>
            <a:off x="2853106" y="838200"/>
            <a:ext cx="3417923" cy="646331"/>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r>
              <a:rPr lang="en-US" sz="36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rPr>
              <a:t>TECHNOLOGY</a:t>
            </a:r>
            <a:endParaRPr lang="en-US" sz="36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endParaRPr>
          </a:p>
        </p:txBody>
      </p:sp>
      <p:sp>
        <p:nvSpPr>
          <p:cNvPr id="10" name="Rectangle 9"/>
          <p:cNvSpPr/>
          <p:nvPr/>
        </p:nvSpPr>
        <p:spPr>
          <a:xfrm>
            <a:off x="781048" y="1981200"/>
            <a:ext cx="7753351" cy="2999740"/>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.net Visual Studio</a:t>
            </a:r>
            <a:endParaRPr lang="en-US"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XML Write/Reader</a:t>
            </a:r>
            <a:endParaRPr lang="en-US"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Threads</a:t>
            </a:r>
            <a:endParaRPr lang="en-US"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ADO.net</a:t>
            </a:r>
            <a:endParaRPr lang="en-US"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Dynamic Controls</a:t>
            </a:r>
            <a:endParaRPr lang="en-US"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Custom Controls(PhotoShop)</a:t>
            </a:r>
            <a:endParaRPr lang="en-US"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
        <p:nvSpPr>
          <p:cNvPr id="3" name="Date Placeholder 2"/>
          <p:cNvSpPr>
            <a:spLocks noGrp="1"/>
          </p:cNvSpPr>
          <p:nvPr>
            <p:ph type="dt" sz="half" idx="10"/>
          </p:nvPr>
        </p:nvSpPr>
        <p:spPr/>
        <p:txBody>
          <a:bodyPr/>
          <a:lstStyle/>
          <a:p>
            <a:fld id="{E7BE47F5-639C-455F-B235-D86DD2FA7F40}" type="datetime1">
              <a:rPr lang="en-US" smtClean="0"/>
            </a:fld>
            <a:endParaRPr lang="en-US"/>
          </a:p>
        </p:txBody>
      </p:sp>
      <p:sp>
        <p:nvSpPr>
          <p:cNvPr id="7" name="Slide Number Placeholder 6"/>
          <p:cNvSpPr>
            <a:spLocks noGrp="1"/>
          </p:cNvSpPr>
          <p:nvPr>
            <p:ph type="sldNum" sz="quarter" idx="12"/>
          </p:nvPr>
        </p:nvSpPr>
        <p:spPr/>
        <p:txBody>
          <a:bodyPr/>
          <a:lstStyle/>
          <a:p>
            <a:fld id="{E02E5872-13F7-4C35-AA91-DC336AC07DA5}" type="slidenum">
              <a:rPr lang="en-US" smtClean="0"/>
            </a:fld>
            <a:endParaRPr lang="en-US"/>
          </a:p>
        </p:txBody>
      </p:sp>
      <p:sp>
        <p:nvSpPr>
          <p:cNvPr id="8" name="Footer Placeholder 7"/>
          <p:cNvSpPr>
            <a:spLocks noGrp="1"/>
          </p:cNvSpPr>
          <p:nvPr>
            <p:ph type="ftr" sz="quarter" idx="11"/>
          </p:nvPr>
        </p:nvSpPr>
        <p:spPr/>
        <p:txBody>
          <a:bodyPr/>
          <a:lstStyle/>
          <a:p>
            <a:r>
              <a:rPr lang="en-US" smtClean="0"/>
              <a:t>Department of Software Engineering </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9144000" cy="167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1" y="20779"/>
            <a:ext cx="3124200" cy="1676403"/>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Triangle 5"/>
          <p:cNvSpPr/>
          <p:nvPr/>
        </p:nvSpPr>
        <p:spPr>
          <a:xfrm>
            <a:off x="0" y="20778"/>
            <a:ext cx="1562099" cy="1676405"/>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ectangle 8"/>
          <p:cNvSpPr/>
          <p:nvPr/>
        </p:nvSpPr>
        <p:spPr>
          <a:xfrm>
            <a:off x="2853106" y="838200"/>
            <a:ext cx="4044697" cy="646331"/>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r>
              <a:rPr lang="en-US" sz="36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rPr>
              <a:t>TARGET MARKET</a:t>
            </a:r>
            <a:endParaRPr lang="en-US" sz="36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endParaRPr>
          </a:p>
        </p:txBody>
      </p:sp>
      <p:sp>
        <p:nvSpPr>
          <p:cNvPr id="10" name="Rectangle 9"/>
          <p:cNvSpPr/>
          <p:nvPr/>
        </p:nvSpPr>
        <p:spPr>
          <a:xfrm>
            <a:off x="781048" y="1981200"/>
            <a:ext cx="7753351" cy="175323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err="1">
                <a:latin typeface="Calibri" panose="020F0502020204030204" pitchFamily="34" charset="0"/>
                <a:cs typeface="Calibri" panose="020F0502020204030204" pitchFamily="34" charset="0"/>
              </a:rPr>
              <a:t>Gaming</a:t>
            </a:r>
            <a:endParaRPr lang="en-US"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dirty="0" err="1">
                <a:latin typeface="Calibri" panose="020F0502020204030204" pitchFamily="34" charset="0"/>
                <a:cs typeface="Calibri" panose="020F0502020204030204" pitchFamily="34" charset="0"/>
              </a:rPr>
              <a:t>xxxxxxxxxxxxxxxxxxxxxxxxxxxxxxxxxxxxxxxxxxxxxxxxxx</a:t>
            </a:r>
            <a:endParaRPr lang="en-US"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dirty="0" err="1">
                <a:latin typeface="Calibri" panose="020F0502020204030204" pitchFamily="34" charset="0"/>
                <a:cs typeface="Calibri" panose="020F0502020204030204" pitchFamily="34" charset="0"/>
              </a:rPr>
              <a:t>xxxxxxxxxxxxxxxxxxxxxxxxxxxxxxxxxxxxxxxxxxxxxxxxxx</a:t>
            </a:r>
            <a:endParaRPr lang="en-US"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dirty="0" err="1">
                <a:latin typeface="Calibri" panose="020F0502020204030204" pitchFamily="34" charset="0"/>
                <a:cs typeface="Calibri" panose="020F0502020204030204" pitchFamily="34" charset="0"/>
              </a:rPr>
              <a:t>xxxxxxxxxxxxxxxxxxxxxxxxxxxxxxxxxxxxxxxxxxxxxxxxxx</a:t>
            </a:r>
            <a:endParaRPr lang="en-US" dirty="0">
              <a:latin typeface="Calibri" panose="020F0502020204030204" pitchFamily="34" charset="0"/>
              <a:cs typeface="Calibri" panose="020F0502020204030204" pitchFamily="34" charset="0"/>
            </a:endParaRPr>
          </a:p>
        </p:txBody>
      </p:sp>
      <p:sp>
        <p:nvSpPr>
          <p:cNvPr id="3" name="Date Placeholder 2"/>
          <p:cNvSpPr>
            <a:spLocks noGrp="1"/>
          </p:cNvSpPr>
          <p:nvPr>
            <p:ph type="dt" sz="half" idx="10"/>
          </p:nvPr>
        </p:nvSpPr>
        <p:spPr/>
        <p:txBody>
          <a:bodyPr/>
          <a:lstStyle/>
          <a:p>
            <a:fld id="{3C789D23-8150-4DF7-A109-7C617A4EE78D}" type="datetime1">
              <a:rPr lang="en-US" smtClean="0"/>
            </a:fld>
            <a:endParaRPr lang="en-US"/>
          </a:p>
        </p:txBody>
      </p:sp>
      <p:sp>
        <p:nvSpPr>
          <p:cNvPr id="7" name="Slide Number Placeholder 6"/>
          <p:cNvSpPr>
            <a:spLocks noGrp="1"/>
          </p:cNvSpPr>
          <p:nvPr>
            <p:ph type="sldNum" sz="quarter" idx="12"/>
          </p:nvPr>
        </p:nvSpPr>
        <p:spPr/>
        <p:txBody>
          <a:bodyPr/>
          <a:lstStyle/>
          <a:p>
            <a:fld id="{E02E5872-13F7-4C35-AA91-DC336AC07DA5}" type="slidenum">
              <a:rPr lang="en-US" smtClean="0"/>
            </a:fld>
            <a:endParaRPr lang="en-US"/>
          </a:p>
        </p:txBody>
      </p:sp>
      <p:sp>
        <p:nvSpPr>
          <p:cNvPr id="8" name="Footer Placeholder 7"/>
          <p:cNvSpPr>
            <a:spLocks noGrp="1"/>
          </p:cNvSpPr>
          <p:nvPr>
            <p:ph type="ftr" sz="quarter" idx="11"/>
          </p:nvPr>
        </p:nvSpPr>
        <p:spPr/>
        <p:txBody>
          <a:bodyPr/>
          <a:lstStyle/>
          <a:p>
            <a:r>
              <a:rPr lang="en-US" smtClean="0"/>
              <a:t>Department of Software Engineering </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9144000" cy="167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1" y="20779"/>
            <a:ext cx="3124200" cy="1676403"/>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Triangle 5"/>
          <p:cNvSpPr/>
          <p:nvPr/>
        </p:nvSpPr>
        <p:spPr>
          <a:xfrm>
            <a:off x="0" y="20778"/>
            <a:ext cx="1562099" cy="1676405"/>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ectangle 8"/>
          <p:cNvSpPr/>
          <p:nvPr/>
        </p:nvSpPr>
        <p:spPr>
          <a:xfrm>
            <a:off x="2853106" y="838200"/>
            <a:ext cx="2484976" cy="646331"/>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r>
              <a:rPr lang="en-US" sz="36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rPr>
              <a:t>FEATURES</a:t>
            </a:r>
            <a:endParaRPr lang="en-US" sz="36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endParaRPr>
          </a:p>
        </p:txBody>
      </p:sp>
      <p:sp>
        <p:nvSpPr>
          <p:cNvPr id="10" name="Rectangle 9"/>
          <p:cNvSpPr/>
          <p:nvPr/>
        </p:nvSpPr>
        <p:spPr>
          <a:xfrm>
            <a:off x="781048" y="1981200"/>
            <a:ext cx="7753351" cy="216852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err="1">
                <a:latin typeface="Calibri" panose="020F0502020204030204" pitchFamily="34" charset="0"/>
                <a:cs typeface="Calibri" panose="020F0502020204030204" pitchFamily="34" charset="0"/>
              </a:rPr>
              <a:t>Custom Made Character Designs</a:t>
            </a:r>
            <a:endParaRPr lang="en-US"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dirty="0" err="1">
                <a:latin typeface="Calibri" panose="020F0502020204030204" pitchFamily="34" charset="0"/>
                <a:cs typeface="Calibri" panose="020F0502020204030204" pitchFamily="34" charset="0"/>
              </a:rPr>
              <a:t> Custom Made Levels</a:t>
            </a:r>
            <a:endParaRPr lang="en-US"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dirty="0" err="1">
                <a:latin typeface="Calibri" panose="020F0502020204030204" pitchFamily="34" charset="0"/>
                <a:cs typeface="Calibri" panose="020F0502020204030204" pitchFamily="34" charset="0"/>
              </a:rPr>
              <a:t>Custom Made Boss attacks and Moves</a:t>
            </a:r>
            <a:endParaRPr lang="en-US"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Quick Save and Load Feature(ado.net)</a:t>
            </a:r>
            <a:endParaRPr lang="en-US"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Permanent Save and Load</a:t>
            </a:r>
            <a:endParaRPr lang="en-US" dirty="0">
              <a:latin typeface="Calibri" panose="020F0502020204030204" pitchFamily="34" charset="0"/>
              <a:cs typeface="Calibri" panose="020F0502020204030204" pitchFamily="34" charset="0"/>
            </a:endParaRPr>
          </a:p>
        </p:txBody>
      </p:sp>
      <p:sp>
        <p:nvSpPr>
          <p:cNvPr id="3" name="Date Placeholder 2"/>
          <p:cNvSpPr>
            <a:spLocks noGrp="1"/>
          </p:cNvSpPr>
          <p:nvPr>
            <p:ph type="dt" sz="half" idx="10"/>
          </p:nvPr>
        </p:nvSpPr>
        <p:spPr/>
        <p:txBody>
          <a:bodyPr/>
          <a:lstStyle/>
          <a:p>
            <a:fld id="{5C595DBB-E6AE-4E0E-B144-949BBC7735CB}" type="datetime1">
              <a:rPr lang="en-US" smtClean="0"/>
            </a:fld>
            <a:endParaRPr lang="en-US"/>
          </a:p>
        </p:txBody>
      </p:sp>
      <p:sp>
        <p:nvSpPr>
          <p:cNvPr id="7" name="Slide Number Placeholder 6"/>
          <p:cNvSpPr>
            <a:spLocks noGrp="1"/>
          </p:cNvSpPr>
          <p:nvPr>
            <p:ph type="sldNum" sz="quarter" idx="12"/>
          </p:nvPr>
        </p:nvSpPr>
        <p:spPr/>
        <p:txBody>
          <a:bodyPr/>
          <a:lstStyle/>
          <a:p>
            <a:fld id="{E02E5872-13F7-4C35-AA91-DC336AC07DA5}" type="slidenum">
              <a:rPr lang="en-US" smtClean="0"/>
            </a:fld>
            <a:endParaRPr lang="en-US"/>
          </a:p>
        </p:txBody>
      </p:sp>
      <p:sp>
        <p:nvSpPr>
          <p:cNvPr id="8" name="Footer Placeholder 7"/>
          <p:cNvSpPr>
            <a:spLocks noGrp="1"/>
          </p:cNvSpPr>
          <p:nvPr>
            <p:ph type="ftr" sz="quarter" idx="11"/>
          </p:nvPr>
        </p:nvSpPr>
        <p:spPr/>
        <p:txBody>
          <a:bodyPr/>
          <a:lstStyle/>
          <a:p>
            <a:r>
              <a:rPr lang="en-US" smtClean="0"/>
              <a:t>Department of Software Engineering </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9144000" cy="167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1" y="20779"/>
            <a:ext cx="3124200" cy="1676403"/>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Triangle 5"/>
          <p:cNvSpPr/>
          <p:nvPr/>
        </p:nvSpPr>
        <p:spPr>
          <a:xfrm>
            <a:off x="0" y="20778"/>
            <a:ext cx="1562099" cy="1676405"/>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ectangle 8"/>
          <p:cNvSpPr/>
          <p:nvPr/>
        </p:nvSpPr>
        <p:spPr>
          <a:xfrm>
            <a:off x="3388386" y="471169"/>
            <a:ext cx="2675732" cy="1015663"/>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pPr algn="ctr"/>
            <a:r>
              <a:rPr lang="en-US" sz="36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rPr>
              <a:t>OVERVIEW</a:t>
            </a:r>
            <a:endParaRPr lang="en-US" sz="36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endParaRPr>
          </a:p>
          <a:p>
            <a:pPr algn="ctr"/>
            <a:r>
              <a:rPr lang="en-US" sz="24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rPr>
              <a:t>(Flow Diagram)</a:t>
            </a:r>
            <a:endParaRPr lang="en-US" sz="24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endParaRPr>
          </a:p>
        </p:txBody>
      </p:sp>
      <p:sp>
        <p:nvSpPr>
          <p:cNvPr id="3" name="Flowchart: Process 2"/>
          <p:cNvSpPr/>
          <p:nvPr/>
        </p:nvSpPr>
        <p:spPr>
          <a:xfrm>
            <a:off x="2971800" y="2209800"/>
            <a:ext cx="2819400" cy="1066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Level 1</a:t>
            </a:r>
            <a:endParaRPr lang="en-US" dirty="0"/>
          </a:p>
        </p:txBody>
      </p:sp>
      <p:sp>
        <p:nvSpPr>
          <p:cNvPr id="11" name="Flowchart: Process 10"/>
          <p:cNvSpPr/>
          <p:nvPr/>
        </p:nvSpPr>
        <p:spPr>
          <a:xfrm>
            <a:off x="2960298" y="3657600"/>
            <a:ext cx="2819400" cy="1066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Level 2</a:t>
            </a:r>
            <a:endParaRPr lang="en-US" dirty="0"/>
          </a:p>
        </p:txBody>
      </p:sp>
      <p:sp>
        <p:nvSpPr>
          <p:cNvPr id="12" name="Flowchart: Process 11"/>
          <p:cNvSpPr/>
          <p:nvPr/>
        </p:nvSpPr>
        <p:spPr>
          <a:xfrm>
            <a:off x="2960298" y="5105400"/>
            <a:ext cx="2819400" cy="1066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Boss Level</a:t>
            </a:r>
            <a:endParaRPr lang="en-US" dirty="0"/>
          </a:p>
        </p:txBody>
      </p:sp>
      <p:cxnSp>
        <p:nvCxnSpPr>
          <p:cNvPr id="8" name="Straight Arrow Connector 7"/>
          <p:cNvCxnSpPr>
            <a:stCxn id="3" idx="2"/>
            <a:endCxn id="11" idx="0"/>
          </p:cNvCxnSpPr>
          <p:nvPr/>
        </p:nvCxnSpPr>
        <p:spPr>
          <a:xfrm flipH="1">
            <a:off x="4369998" y="3276600"/>
            <a:ext cx="11502" cy="381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flipH="1">
            <a:off x="4358496" y="4740215"/>
            <a:ext cx="11502" cy="381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Date Placeholder 12"/>
          <p:cNvSpPr>
            <a:spLocks noGrp="1"/>
          </p:cNvSpPr>
          <p:nvPr>
            <p:ph type="dt" sz="half" idx="10"/>
          </p:nvPr>
        </p:nvSpPr>
        <p:spPr/>
        <p:txBody>
          <a:bodyPr/>
          <a:lstStyle/>
          <a:p>
            <a:fld id="{3896342C-40BA-42E1-A8B0-9C9AC722195A}" type="datetime1">
              <a:rPr lang="en-US" smtClean="0"/>
            </a:fld>
            <a:endParaRPr lang="en-US"/>
          </a:p>
        </p:txBody>
      </p:sp>
      <p:sp>
        <p:nvSpPr>
          <p:cNvPr id="14" name="Slide Number Placeholder 13"/>
          <p:cNvSpPr>
            <a:spLocks noGrp="1"/>
          </p:cNvSpPr>
          <p:nvPr>
            <p:ph type="sldNum" sz="quarter" idx="12"/>
          </p:nvPr>
        </p:nvSpPr>
        <p:spPr/>
        <p:txBody>
          <a:bodyPr/>
          <a:lstStyle/>
          <a:p>
            <a:fld id="{E02E5872-13F7-4C35-AA91-DC336AC07DA5}" type="slidenum">
              <a:rPr lang="en-US" smtClean="0"/>
            </a:fld>
            <a:endParaRPr lang="en-US"/>
          </a:p>
        </p:txBody>
      </p:sp>
      <p:sp>
        <p:nvSpPr>
          <p:cNvPr id="18" name="Footer Placeholder 17"/>
          <p:cNvSpPr>
            <a:spLocks noGrp="1"/>
          </p:cNvSpPr>
          <p:nvPr>
            <p:ph type="ftr" sz="quarter" idx="11"/>
          </p:nvPr>
        </p:nvSpPr>
        <p:spPr/>
        <p:txBody>
          <a:bodyPr/>
          <a:lstStyle/>
          <a:p>
            <a:r>
              <a:rPr lang="en-US" smtClean="0"/>
              <a:t>Department of Software Engineering </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0"/>
            <a:ext cx="9144000" cy="167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1" y="20779"/>
            <a:ext cx="3124200" cy="1676403"/>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ight Triangle 5"/>
          <p:cNvSpPr/>
          <p:nvPr/>
        </p:nvSpPr>
        <p:spPr>
          <a:xfrm>
            <a:off x="0" y="20778"/>
            <a:ext cx="1562099" cy="1676405"/>
          </a:xfrm>
          <a:prstGeom prst="r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ectangle 8"/>
          <p:cNvSpPr/>
          <p:nvPr/>
        </p:nvSpPr>
        <p:spPr>
          <a:xfrm>
            <a:off x="3388386" y="471169"/>
            <a:ext cx="2675732" cy="1015663"/>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pPr algn="ctr"/>
            <a:r>
              <a:rPr lang="en-US" sz="36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rPr>
              <a:t>OVERVIEW</a:t>
            </a:r>
            <a:endParaRPr lang="en-US" sz="36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endParaRPr>
          </a:p>
          <a:p>
            <a:pPr algn="ctr"/>
            <a:r>
              <a:rPr lang="en-US" sz="24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rPr>
              <a:t>(Details)</a:t>
            </a:r>
            <a:endParaRPr lang="en-US" sz="2400" b="1" u="sng" spc="150" dirty="0" smtClean="0">
              <a:ln w="11430"/>
              <a:solidFill>
                <a:srgbClr val="F8F8F8"/>
              </a:solidFill>
              <a:effectLst>
                <a:outerShdw blurRad="25400" algn="tl" rotWithShape="0">
                  <a:srgbClr val="000000">
                    <a:alpha val="43000"/>
                  </a:srgbClr>
                </a:outerShdw>
              </a:effectLst>
              <a:latin typeface="Berlin Sans FB Demi" panose="020E0802020502020306" pitchFamily="34" charset="0"/>
              <a:ea typeface="Verdana" panose="020B0604030504040204" pitchFamily="34" charset="0"/>
              <a:cs typeface="Verdana" panose="020B0604030504040204" pitchFamily="34" charset="0"/>
            </a:endParaRPr>
          </a:p>
        </p:txBody>
      </p:sp>
      <p:sp>
        <p:nvSpPr>
          <p:cNvPr id="13" name="Date Placeholder 12"/>
          <p:cNvSpPr>
            <a:spLocks noGrp="1"/>
          </p:cNvSpPr>
          <p:nvPr>
            <p:ph type="dt" sz="half" idx="10"/>
          </p:nvPr>
        </p:nvSpPr>
        <p:spPr/>
        <p:txBody>
          <a:bodyPr/>
          <a:lstStyle/>
          <a:p>
            <a:fld id="{67352742-B49B-4252-9593-145606084D2B}" type="datetime1">
              <a:rPr lang="en-US" smtClean="0"/>
            </a:fld>
            <a:endParaRPr lang="en-US"/>
          </a:p>
        </p:txBody>
      </p:sp>
      <p:sp>
        <p:nvSpPr>
          <p:cNvPr id="14" name="Slide Number Placeholder 13"/>
          <p:cNvSpPr>
            <a:spLocks noGrp="1"/>
          </p:cNvSpPr>
          <p:nvPr>
            <p:ph type="sldNum" sz="quarter" idx="12"/>
          </p:nvPr>
        </p:nvSpPr>
        <p:spPr/>
        <p:txBody>
          <a:bodyPr/>
          <a:lstStyle/>
          <a:p>
            <a:fld id="{E02E5872-13F7-4C35-AA91-DC336AC07DA5}" type="slidenum">
              <a:rPr lang="en-US" smtClean="0"/>
            </a:fld>
            <a:endParaRPr lang="en-US"/>
          </a:p>
        </p:txBody>
      </p:sp>
      <p:sp>
        <p:nvSpPr>
          <p:cNvPr id="7" name="Footer Placeholder 6"/>
          <p:cNvSpPr>
            <a:spLocks noGrp="1"/>
          </p:cNvSpPr>
          <p:nvPr>
            <p:ph type="ftr" sz="quarter" idx="11"/>
          </p:nvPr>
        </p:nvSpPr>
        <p:spPr/>
        <p:txBody>
          <a:bodyPr/>
          <a:lstStyle/>
          <a:p>
            <a:r>
              <a:rPr lang="en-US" smtClean="0"/>
              <a:t>Department of Software Engineering </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2323</Words>
  <Application>WPS Presentation</Application>
  <PresentationFormat>On-screen Show (4:3)</PresentationFormat>
  <Paragraphs>169</Paragraphs>
  <Slides>12</Slides>
  <Notes>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Baskerville Old Face</vt:lpstr>
      <vt:lpstr>Arial Rounded MT Bold</vt:lpstr>
      <vt:lpstr>Aharoni</vt:lpstr>
      <vt:lpstr>Calibri</vt:lpstr>
      <vt:lpstr>Berlin Sans FB Demi</vt:lpstr>
      <vt:lpstr>Verdana</vt:lpstr>
      <vt:lpstr>Times New Roman</vt:lpstr>
      <vt:lpstr>Edwardian Script ITC</vt:lpstr>
      <vt:lpstr>Microsoft YaHei</vt:lpstr>
      <vt:lpstr>Arial Unicode MS</vt:lpstr>
      <vt:lpstr>Yu Gothic UI Semibold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owais</dc:creator>
  <cp:lastModifiedBy>dania</cp:lastModifiedBy>
  <cp:revision>95</cp:revision>
  <dcterms:created xsi:type="dcterms:W3CDTF">2015-12-07T05:06:00Z</dcterms:created>
  <dcterms:modified xsi:type="dcterms:W3CDTF">2018-12-31T21:08:21Z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1033-10.2.0.7592</vt:lpwstr>
  </property>
</Properties>
</file>