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1"/>
  </p:notesMasterIdLst>
  <p:handoutMasterIdLst>
    <p:handoutMasterId r:id="rId62"/>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354" r:id="rId38"/>
    <p:sldId id="355" r:id="rId39"/>
    <p:sldId id="452" r:id="rId40"/>
    <p:sldId id="356" r:id="rId41"/>
    <p:sldId id="418" r:id="rId42"/>
    <p:sldId id="369" r:id="rId43"/>
    <p:sldId id="370" r:id="rId44"/>
    <p:sldId id="476" r:id="rId45"/>
    <p:sldId id="371" r:id="rId46"/>
    <p:sldId id="372" r:id="rId47"/>
    <p:sldId id="481" r:id="rId48"/>
    <p:sldId id="377" r:id="rId49"/>
    <p:sldId id="378" r:id="rId50"/>
    <p:sldId id="379" r:id="rId51"/>
    <p:sldId id="380" r:id="rId52"/>
    <p:sldId id="419" r:id="rId53"/>
    <p:sldId id="479" r:id="rId54"/>
    <p:sldId id="381" r:id="rId55"/>
    <p:sldId id="475" r:id="rId56"/>
    <p:sldId id="438" r:id="rId57"/>
    <p:sldId id="437" r:id="rId58"/>
    <p:sldId id="439" r:id="rId59"/>
    <p:sldId id="404" r:id="rId60"/>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81" d="100"/>
          <a:sy n="81" d="100"/>
        </p:scale>
        <p:origin x="1421"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152" y="6613525"/>
            <a:ext cx="447549" cy="246217"/>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anose="020B0604020202020204" pitchFamily="34" charset="0"/>
              </a:rPr>
              <a:t>4.</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dirty="0">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dirty="0"/>
              <a:t>Chapter 4: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br>
              <a:rPr lang="en-US" altLang="en-US" dirty="0"/>
            </a:br>
            <a:br>
              <a:rPr lang="en-US" altLang="en-US" dirty="0"/>
            </a:b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4.17 - 4.18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br>
              <a:rPr lang="en-US" altLang="en-US" dirty="0"/>
            </a:br>
            <a:r>
              <a:rPr lang="en-US" altLang="en-US" dirty="0">
                <a:solidFill>
                  <a:srgbClr val="CC6600"/>
                </a:solidFill>
              </a:rPr>
              <a:t>1.  </a:t>
            </a:r>
            <a:r>
              <a:rPr lang="en-US" altLang="en-US" dirty="0"/>
              <a:t>Hardware instructions</a:t>
            </a:r>
            <a:br>
              <a:rPr lang="en-US" altLang="en-US" dirty="0"/>
            </a:b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2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a:t>
            </a:r>
            <a:endParaRPr lang="en-US" altLang="en-US" dirty="0"/>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16895</TotalTime>
  <Words>3929</Words>
  <Application>Microsoft Office PowerPoint</Application>
  <PresentationFormat>On-screen Show (4:3)</PresentationFormat>
  <Paragraphs>576</Paragraphs>
  <Slides>59</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Courier New</vt:lpstr>
      <vt:lpstr>Helvetica</vt:lpstr>
      <vt:lpstr>Monotype Sorts</vt:lpstr>
      <vt:lpstr>MT Extra</vt:lpstr>
      <vt:lpstr>Times New Roman</vt:lpstr>
      <vt:lpstr>Verdana</vt:lpstr>
      <vt:lpstr>Webdings</vt:lpstr>
      <vt:lpstr>Wingdings</vt:lpstr>
      <vt:lpstr>os-8</vt:lpstr>
      <vt:lpstr>Chapter 4: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Presentation</vt:lpstr>
      <vt:lpstr>PowerPoint Presentation</vt:lpstr>
      <vt:lpstr>A Monitor to Allocate Single Resource</vt:lpstr>
      <vt:lpstr>Single Resource Monitor (Cont.)</vt:lpstr>
      <vt:lpstr>Liveness</vt:lpstr>
      <vt:lpstr>Liveness</vt:lpstr>
      <vt:lpstr>Liveness</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mohammad hossein hamian</cp:lastModifiedBy>
  <cp:revision>365</cp:revision>
  <cp:lastPrinted>2020-11-04T14:30:39Z</cp:lastPrinted>
  <dcterms:created xsi:type="dcterms:W3CDTF">2011-01-13T23:43:38Z</dcterms:created>
  <dcterms:modified xsi:type="dcterms:W3CDTF">2024-11-09T22:10:32Z</dcterms:modified>
</cp:coreProperties>
</file>