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.SC\CSE%206406%20%20Bioinformatics%20Algorithms\DB\PSSM\TrainData\PDB1075%20Tenfold\top_10_to_1008_step_15_pssm_s6p04_tenfold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A!$B$1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A!$A$3:$A$70</c:f>
              <c:numCache>
                <c:formatCode>General</c:formatCode>
                <c:ptCount val="68"/>
                <c:pt idx="0">
                  <c:v>25</c:v>
                </c:pt>
                <c:pt idx="1">
                  <c:v>40</c:v>
                </c:pt>
                <c:pt idx="2">
                  <c:v>55</c:v>
                </c:pt>
                <c:pt idx="3">
                  <c:v>70</c:v>
                </c:pt>
                <c:pt idx="4">
                  <c:v>85</c:v>
                </c:pt>
                <c:pt idx="5">
                  <c:v>100</c:v>
                </c:pt>
                <c:pt idx="6">
                  <c:v>115</c:v>
                </c:pt>
                <c:pt idx="7">
                  <c:v>130</c:v>
                </c:pt>
                <c:pt idx="8">
                  <c:v>145</c:v>
                </c:pt>
                <c:pt idx="9">
                  <c:v>160</c:v>
                </c:pt>
                <c:pt idx="10">
                  <c:v>175</c:v>
                </c:pt>
                <c:pt idx="11">
                  <c:v>190</c:v>
                </c:pt>
                <c:pt idx="12">
                  <c:v>205</c:v>
                </c:pt>
                <c:pt idx="13">
                  <c:v>220</c:v>
                </c:pt>
                <c:pt idx="14">
                  <c:v>235</c:v>
                </c:pt>
                <c:pt idx="15">
                  <c:v>250</c:v>
                </c:pt>
                <c:pt idx="16">
                  <c:v>265</c:v>
                </c:pt>
                <c:pt idx="17">
                  <c:v>280</c:v>
                </c:pt>
                <c:pt idx="18">
                  <c:v>295</c:v>
                </c:pt>
                <c:pt idx="19">
                  <c:v>310</c:v>
                </c:pt>
                <c:pt idx="20">
                  <c:v>325</c:v>
                </c:pt>
                <c:pt idx="21">
                  <c:v>340</c:v>
                </c:pt>
                <c:pt idx="22">
                  <c:v>355</c:v>
                </c:pt>
                <c:pt idx="23">
                  <c:v>370</c:v>
                </c:pt>
                <c:pt idx="24">
                  <c:v>385</c:v>
                </c:pt>
                <c:pt idx="25">
                  <c:v>400</c:v>
                </c:pt>
                <c:pt idx="26">
                  <c:v>415</c:v>
                </c:pt>
                <c:pt idx="27">
                  <c:v>430</c:v>
                </c:pt>
                <c:pt idx="28">
                  <c:v>445</c:v>
                </c:pt>
                <c:pt idx="29">
                  <c:v>460</c:v>
                </c:pt>
                <c:pt idx="30">
                  <c:v>475</c:v>
                </c:pt>
                <c:pt idx="31">
                  <c:v>490</c:v>
                </c:pt>
                <c:pt idx="32">
                  <c:v>505</c:v>
                </c:pt>
                <c:pt idx="33">
                  <c:v>520</c:v>
                </c:pt>
                <c:pt idx="34">
                  <c:v>535</c:v>
                </c:pt>
                <c:pt idx="35">
                  <c:v>550</c:v>
                </c:pt>
                <c:pt idx="36">
                  <c:v>565</c:v>
                </c:pt>
                <c:pt idx="37">
                  <c:v>580</c:v>
                </c:pt>
                <c:pt idx="38">
                  <c:v>595</c:v>
                </c:pt>
                <c:pt idx="39">
                  <c:v>610</c:v>
                </c:pt>
                <c:pt idx="40">
                  <c:v>625</c:v>
                </c:pt>
                <c:pt idx="41">
                  <c:v>640</c:v>
                </c:pt>
                <c:pt idx="42">
                  <c:v>655</c:v>
                </c:pt>
                <c:pt idx="43">
                  <c:v>670</c:v>
                </c:pt>
                <c:pt idx="44">
                  <c:v>685</c:v>
                </c:pt>
                <c:pt idx="45">
                  <c:v>700</c:v>
                </c:pt>
                <c:pt idx="46">
                  <c:v>715</c:v>
                </c:pt>
                <c:pt idx="47">
                  <c:v>730</c:v>
                </c:pt>
                <c:pt idx="48">
                  <c:v>745</c:v>
                </c:pt>
                <c:pt idx="49">
                  <c:v>760</c:v>
                </c:pt>
                <c:pt idx="50">
                  <c:v>775</c:v>
                </c:pt>
                <c:pt idx="51">
                  <c:v>790</c:v>
                </c:pt>
                <c:pt idx="52">
                  <c:v>805</c:v>
                </c:pt>
                <c:pt idx="53">
                  <c:v>820</c:v>
                </c:pt>
                <c:pt idx="54">
                  <c:v>835</c:v>
                </c:pt>
                <c:pt idx="55">
                  <c:v>850</c:v>
                </c:pt>
                <c:pt idx="56">
                  <c:v>865</c:v>
                </c:pt>
                <c:pt idx="57">
                  <c:v>880</c:v>
                </c:pt>
                <c:pt idx="58">
                  <c:v>895</c:v>
                </c:pt>
                <c:pt idx="59">
                  <c:v>910</c:v>
                </c:pt>
                <c:pt idx="60">
                  <c:v>925</c:v>
                </c:pt>
                <c:pt idx="61">
                  <c:v>940</c:v>
                </c:pt>
                <c:pt idx="62">
                  <c:v>955</c:v>
                </c:pt>
                <c:pt idx="63">
                  <c:v>970</c:v>
                </c:pt>
                <c:pt idx="64">
                  <c:v>985</c:v>
                </c:pt>
                <c:pt idx="65">
                  <c:v>1000</c:v>
                </c:pt>
                <c:pt idx="66">
                  <c:v>1007</c:v>
                </c:pt>
              </c:numCache>
            </c:numRef>
          </c:xVal>
          <c:yVal>
            <c:numRef>
              <c:f>A!$B$3:$B$70</c:f>
              <c:numCache>
                <c:formatCode>General</c:formatCode>
                <c:ptCount val="68"/>
                <c:pt idx="0">
                  <c:v>73.2881</c:v>
                </c:pt>
                <c:pt idx="1">
                  <c:v>75.559100000000001</c:v>
                </c:pt>
                <c:pt idx="2">
                  <c:v>78.673500000000004</c:v>
                </c:pt>
                <c:pt idx="3">
                  <c:v>79.041399999999996</c:v>
                </c:pt>
                <c:pt idx="4">
                  <c:v>79.037999999999997</c:v>
                </c:pt>
                <c:pt idx="5">
                  <c:v>79.125500000000002</c:v>
                </c:pt>
                <c:pt idx="6">
                  <c:v>78.665099999999995</c:v>
                </c:pt>
                <c:pt idx="7">
                  <c:v>80.394900000000007</c:v>
                </c:pt>
                <c:pt idx="8">
                  <c:v>80.668499999999995</c:v>
                </c:pt>
                <c:pt idx="9">
                  <c:v>79.489199999999997</c:v>
                </c:pt>
                <c:pt idx="10">
                  <c:v>80.856999999999999</c:v>
                </c:pt>
                <c:pt idx="11">
                  <c:v>81.590999999999994</c:v>
                </c:pt>
                <c:pt idx="12">
                  <c:v>81.939499999999995</c:v>
                </c:pt>
                <c:pt idx="13">
                  <c:v>81.9328</c:v>
                </c:pt>
                <c:pt idx="14">
                  <c:v>81.137299999999996</c:v>
                </c:pt>
                <c:pt idx="15">
                  <c:v>83.233199999999997</c:v>
                </c:pt>
                <c:pt idx="16">
                  <c:v>84.409199999999998</c:v>
                </c:pt>
                <c:pt idx="17">
                  <c:v>84.599400000000003</c:v>
                </c:pt>
                <c:pt idx="18">
                  <c:v>86.688599999999994</c:v>
                </c:pt>
                <c:pt idx="19">
                  <c:v>86.787899999999993</c:v>
                </c:pt>
                <c:pt idx="20">
                  <c:v>87.604399999999998</c:v>
                </c:pt>
                <c:pt idx="21">
                  <c:v>88.6053</c:v>
                </c:pt>
                <c:pt idx="22">
                  <c:v>91.799700000000001</c:v>
                </c:pt>
                <c:pt idx="23">
                  <c:v>92.8005</c:v>
                </c:pt>
                <c:pt idx="24">
                  <c:v>91.614500000000007</c:v>
                </c:pt>
                <c:pt idx="25">
                  <c:v>95.075800000000001</c:v>
                </c:pt>
                <c:pt idx="26">
                  <c:v>95.804699999999997</c:v>
                </c:pt>
                <c:pt idx="27">
                  <c:v>96.713800000000006</c:v>
                </c:pt>
                <c:pt idx="28">
                  <c:v>96.259299999999996</c:v>
                </c:pt>
                <c:pt idx="29">
                  <c:v>95.990799999999993</c:v>
                </c:pt>
                <c:pt idx="30">
                  <c:v>96.170900000000003</c:v>
                </c:pt>
                <c:pt idx="31">
                  <c:v>97.537000000000006</c:v>
                </c:pt>
                <c:pt idx="32">
                  <c:v>96.534499999999994</c:v>
                </c:pt>
                <c:pt idx="33">
                  <c:v>96.535399999999996</c:v>
                </c:pt>
                <c:pt idx="34">
                  <c:v>96.259299999999996</c:v>
                </c:pt>
                <c:pt idx="35">
                  <c:v>95.071600000000004</c:v>
                </c:pt>
                <c:pt idx="36">
                  <c:v>95.164100000000005</c:v>
                </c:pt>
                <c:pt idx="37">
                  <c:v>96.259299999999996</c:v>
                </c:pt>
                <c:pt idx="38">
                  <c:v>95.893100000000004</c:v>
                </c:pt>
                <c:pt idx="39">
                  <c:v>95.891400000000004</c:v>
                </c:pt>
                <c:pt idx="40">
                  <c:v>95.439400000000006</c:v>
                </c:pt>
                <c:pt idx="41">
                  <c:v>95.346800000000002</c:v>
                </c:pt>
                <c:pt idx="42">
                  <c:v>94.801400000000001</c:v>
                </c:pt>
                <c:pt idx="43">
                  <c:v>94.892300000000006</c:v>
                </c:pt>
                <c:pt idx="44">
                  <c:v>94.707999999999998</c:v>
                </c:pt>
                <c:pt idx="45">
                  <c:v>94.614500000000007</c:v>
                </c:pt>
                <c:pt idx="46">
                  <c:v>95.253399999999999</c:v>
                </c:pt>
                <c:pt idx="47">
                  <c:v>94.978999999999999</c:v>
                </c:pt>
                <c:pt idx="48">
                  <c:v>94.2517</c:v>
                </c:pt>
                <c:pt idx="49">
                  <c:v>94.431799999999996</c:v>
                </c:pt>
                <c:pt idx="50">
                  <c:v>93.797200000000004</c:v>
                </c:pt>
                <c:pt idx="51">
                  <c:v>93.795500000000004</c:v>
                </c:pt>
                <c:pt idx="52">
                  <c:v>93.340900000000005</c:v>
                </c:pt>
                <c:pt idx="53">
                  <c:v>92.521100000000004</c:v>
                </c:pt>
                <c:pt idx="54">
                  <c:v>92.606899999999996</c:v>
                </c:pt>
                <c:pt idx="55">
                  <c:v>92.334999999999994</c:v>
                </c:pt>
                <c:pt idx="56">
                  <c:v>92.516900000000007</c:v>
                </c:pt>
                <c:pt idx="57">
                  <c:v>92.155699999999996</c:v>
                </c:pt>
                <c:pt idx="58">
                  <c:v>91.696200000000005</c:v>
                </c:pt>
                <c:pt idx="59">
                  <c:v>91.420900000000003</c:v>
                </c:pt>
                <c:pt idx="60">
                  <c:v>91.241600000000005</c:v>
                </c:pt>
                <c:pt idx="61">
                  <c:v>91.150700000000001</c:v>
                </c:pt>
                <c:pt idx="62">
                  <c:v>91.148200000000003</c:v>
                </c:pt>
                <c:pt idx="63">
                  <c:v>91.053899999999999</c:v>
                </c:pt>
                <c:pt idx="64">
                  <c:v>90.600200000000001</c:v>
                </c:pt>
                <c:pt idx="65">
                  <c:v>90.783699999999996</c:v>
                </c:pt>
                <c:pt idx="66">
                  <c:v>91.147300000000001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A!$C$1</c:f>
              <c:strCache>
                <c:ptCount val="1"/>
                <c:pt idx="0">
                  <c:v>recall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A!$A$3:$A$70</c:f>
              <c:numCache>
                <c:formatCode>General</c:formatCode>
                <c:ptCount val="68"/>
                <c:pt idx="0">
                  <c:v>25</c:v>
                </c:pt>
                <c:pt idx="1">
                  <c:v>40</c:v>
                </c:pt>
                <c:pt idx="2">
                  <c:v>55</c:v>
                </c:pt>
                <c:pt idx="3">
                  <c:v>70</c:v>
                </c:pt>
                <c:pt idx="4">
                  <c:v>85</c:v>
                </c:pt>
                <c:pt idx="5">
                  <c:v>100</c:v>
                </c:pt>
                <c:pt idx="6">
                  <c:v>115</c:v>
                </c:pt>
                <c:pt idx="7">
                  <c:v>130</c:v>
                </c:pt>
                <c:pt idx="8">
                  <c:v>145</c:v>
                </c:pt>
                <c:pt idx="9">
                  <c:v>160</c:v>
                </c:pt>
                <c:pt idx="10">
                  <c:v>175</c:v>
                </c:pt>
                <c:pt idx="11">
                  <c:v>190</c:v>
                </c:pt>
                <c:pt idx="12">
                  <c:v>205</c:v>
                </c:pt>
                <c:pt idx="13">
                  <c:v>220</c:v>
                </c:pt>
                <c:pt idx="14">
                  <c:v>235</c:v>
                </c:pt>
                <c:pt idx="15">
                  <c:v>250</c:v>
                </c:pt>
                <c:pt idx="16">
                  <c:v>265</c:v>
                </c:pt>
                <c:pt idx="17">
                  <c:v>280</c:v>
                </c:pt>
                <c:pt idx="18">
                  <c:v>295</c:v>
                </c:pt>
                <c:pt idx="19">
                  <c:v>310</c:v>
                </c:pt>
                <c:pt idx="20">
                  <c:v>325</c:v>
                </c:pt>
                <c:pt idx="21">
                  <c:v>340</c:v>
                </c:pt>
                <c:pt idx="22">
                  <c:v>355</c:v>
                </c:pt>
                <c:pt idx="23">
                  <c:v>370</c:v>
                </c:pt>
                <c:pt idx="24">
                  <c:v>385</c:v>
                </c:pt>
                <c:pt idx="25">
                  <c:v>400</c:v>
                </c:pt>
                <c:pt idx="26">
                  <c:v>415</c:v>
                </c:pt>
                <c:pt idx="27">
                  <c:v>430</c:v>
                </c:pt>
                <c:pt idx="28">
                  <c:v>445</c:v>
                </c:pt>
                <c:pt idx="29">
                  <c:v>460</c:v>
                </c:pt>
                <c:pt idx="30">
                  <c:v>475</c:v>
                </c:pt>
                <c:pt idx="31">
                  <c:v>490</c:v>
                </c:pt>
                <c:pt idx="32">
                  <c:v>505</c:v>
                </c:pt>
                <c:pt idx="33">
                  <c:v>520</c:v>
                </c:pt>
                <c:pt idx="34">
                  <c:v>535</c:v>
                </c:pt>
                <c:pt idx="35">
                  <c:v>550</c:v>
                </c:pt>
                <c:pt idx="36">
                  <c:v>565</c:v>
                </c:pt>
                <c:pt idx="37">
                  <c:v>580</c:v>
                </c:pt>
                <c:pt idx="38">
                  <c:v>595</c:v>
                </c:pt>
                <c:pt idx="39">
                  <c:v>610</c:v>
                </c:pt>
                <c:pt idx="40">
                  <c:v>625</c:v>
                </c:pt>
                <c:pt idx="41">
                  <c:v>640</c:v>
                </c:pt>
                <c:pt idx="42">
                  <c:v>655</c:v>
                </c:pt>
                <c:pt idx="43">
                  <c:v>670</c:v>
                </c:pt>
                <c:pt idx="44">
                  <c:v>685</c:v>
                </c:pt>
                <c:pt idx="45">
                  <c:v>700</c:v>
                </c:pt>
                <c:pt idx="46">
                  <c:v>715</c:v>
                </c:pt>
                <c:pt idx="47">
                  <c:v>730</c:v>
                </c:pt>
                <c:pt idx="48">
                  <c:v>745</c:v>
                </c:pt>
                <c:pt idx="49">
                  <c:v>760</c:v>
                </c:pt>
                <c:pt idx="50">
                  <c:v>775</c:v>
                </c:pt>
                <c:pt idx="51">
                  <c:v>790</c:v>
                </c:pt>
                <c:pt idx="52">
                  <c:v>805</c:v>
                </c:pt>
                <c:pt idx="53">
                  <c:v>820</c:v>
                </c:pt>
                <c:pt idx="54">
                  <c:v>835</c:v>
                </c:pt>
                <c:pt idx="55">
                  <c:v>850</c:v>
                </c:pt>
                <c:pt idx="56">
                  <c:v>865</c:v>
                </c:pt>
                <c:pt idx="57">
                  <c:v>880</c:v>
                </c:pt>
                <c:pt idx="58">
                  <c:v>895</c:v>
                </c:pt>
                <c:pt idx="59">
                  <c:v>910</c:v>
                </c:pt>
                <c:pt idx="60">
                  <c:v>925</c:v>
                </c:pt>
                <c:pt idx="61">
                  <c:v>940</c:v>
                </c:pt>
                <c:pt idx="62">
                  <c:v>955</c:v>
                </c:pt>
                <c:pt idx="63">
                  <c:v>970</c:v>
                </c:pt>
                <c:pt idx="64">
                  <c:v>985</c:v>
                </c:pt>
                <c:pt idx="65">
                  <c:v>1000</c:v>
                </c:pt>
                <c:pt idx="66">
                  <c:v>1007</c:v>
                </c:pt>
              </c:numCache>
            </c:numRef>
          </c:xVal>
          <c:yVal>
            <c:numRef>
              <c:f>A!$C$3:$C$70</c:f>
              <c:numCache>
                <c:formatCode>General</c:formatCode>
                <c:ptCount val="68"/>
                <c:pt idx="0">
                  <c:v>83.7744</c:v>
                </c:pt>
                <c:pt idx="1">
                  <c:v>83.585899999999995</c:v>
                </c:pt>
                <c:pt idx="2">
                  <c:v>85.424199999999999</c:v>
                </c:pt>
                <c:pt idx="3">
                  <c:v>83.609399999999994</c:v>
                </c:pt>
                <c:pt idx="4">
                  <c:v>84.154899999999998</c:v>
                </c:pt>
                <c:pt idx="5">
                  <c:v>83.609399999999994</c:v>
                </c:pt>
                <c:pt idx="6">
                  <c:v>82.686899999999994</c:v>
                </c:pt>
                <c:pt idx="7">
                  <c:v>82.868700000000004</c:v>
                </c:pt>
                <c:pt idx="8">
                  <c:v>82.868700000000004</c:v>
                </c:pt>
                <c:pt idx="9">
                  <c:v>80.6768</c:v>
                </c:pt>
                <c:pt idx="10">
                  <c:v>82.131299999999996</c:v>
                </c:pt>
                <c:pt idx="11">
                  <c:v>83.602699999999999</c:v>
                </c:pt>
                <c:pt idx="12">
                  <c:v>83.585899999999995</c:v>
                </c:pt>
                <c:pt idx="13">
                  <c:v>82.131299999999996</c:v>
                </c:pt>
                <c:pt idx="14">
                  <c:v>81.606099999999998</c:v>
                </c:pt>
                <c:pt idx="15">
                  <c:v>85.067300000000003</c:v>
                </c:pt>
                <c:pt idx="16">
                  <c:v>84.33</c:v>
                </c:pt>
                <c:pt idx="17">
                  <c:v>85.609399999999994</c:v>
                </c:pt>
                <c:pt idx="18">
                  <c:v>88.518500000000003</c:v>
                </c:pt>
                <c:pt idx="19">
                  <c:v>87.427599999999998</c:v>
                </c:pt>
                <c:pt idx="20">
                  <c:v>89.063999999999993</c:v>
                </c:pt>
                <c:pt idx="21">
                  <c:v>89.606099999999998</c:v>
                </c:pt>
                <c:pt idx="22">
                  <c:v>91.986500000000007</c:v>
                </c:pt>
                <c:pt idx="23">
                  <c:v>92.892300000000006</c:v>
                </c:pt>
                <c:pt idx="24">
                  <c:v>91.437700000000007</c:v>
                </c:pt>
                <c:pt idx="25">
                  <c:v>94.165000000000006</c:v>
                </c:pt>
                <c:pt idx="26">
                  <c:v>95.259299999999996</c:v>
                </c:pt>
                <c:pt idx="27">
                  <c:v>96.165000000000006</c:v>
                </c:pt>
                <c:pt idx="28">
                  <c:v>95.434299999999993</c:v>
                </c:pt>
                <c:pt idx="29">
                  <c:v>95.808099999999996</c:v>
                </c:pt>
                <c:pt idx="30">
                  <c:v>95.441100000000006</c:v>
                </c:pt>
                <c:pt idx="31">
                  <c:v>97.084199999999996</c:v>
                </c:pt>
                <c:pt idx="32">
                  <c:v>96.171700000000001</c:v>
                </c:pt>
                <c:pt idx="33">
                  <c:v>95.989900000000006</c:v>
                </c:pt>
                <c:pt idx="34">
                  <c:v>95.804699999999997</c:v>
                </c:pt>
                <c:pt idx="35">
                  <c:v>95.259299999999996</c:v>
                </c:pt>
                <c:pt idx="36">
                  <c:v>95.262600000000006</c:v>
                </c:pt>
                <c:pt idx="37">
                  <c:v>95.622900000000001</c:v>
                </c:pt>
                <c:pt idx="38">
                  <c:v>95.619500000000002</c:v>
                </c:pt>
                <c:pt idx="39">
                  <c:v>96.171700000000001</c:v>
                </c:pt>
                <c:pt idx="40">
                  <c:v>95.444400000000002</c:v>
                </c:pt>
                <c:pt idx="41">
                  <c:v>95.626300000000001</c:v>
                </c:pt>
                <c:pt idx="42">
                  <c:v>95.259299999999996</c:v>
                </c:pt>
                <c:pt idx="43">
                  <c:v>95.444400000000002</c:v>
                </c:pt>
                <c:pt idx="44">
                  <c:v>94.710400000000007</c:v>
                </c:pt>
                <c:pt idx="45">
                  <c:v>94.165000000000006</c:v>
                </c:pt>
                <c:pt idx="46">
                  <c:v>95.259299999999996</c:v>
                </c:pt>
                <c:pt idx="47">
                  <c:v>94.161600000000007</c:v>
                </c:pt>
                <c:pt idx="48">
                  <c:v>93.804699999999997</c:v>
                </c:pt>
                <c:pt idx="49">
                  <c:v>94.528599999999997</c:v>
                </c:pt>
                <c:pt idx="50">
                  <c:v>93.986500000000007</c:v>
                </c:pt>
                <c:pt idx="51">
                  <c:v>93.804699999999997</c:v>
                </c:pt>
                <c:pt idx="52">
                  <c:v>93.255899999999997</c:v>
                </c:pt>
                <c:pt idx="53">
                  <c:v>92.707099999999997</c:v>
                </c:pt>
                <c:pt idx="54">
                  <c:v>92.336699999999993</c:v>
                </c:pt>
                <c:pt idx="55">
                  <c:v>92.521900000000002</c:v>
                </c:pt>
                <c:pt idx="56">
                  <c:v>92.521900000000002</c:v>
                </c:pt>
                <c:pt idx="57">
                  <c:v>92.518500000000003</c:v>
                </c:pt>
                <c:pt idx="58">
                  <c:v>92.154899999999998</c:v>
                </c:pt>
                <c:pt idx="59">
                  <c:v>92.151499999999999</c:v>
                </c:pt>
                <c:pt idx="60">
                  <c:v>92.154899999999998</c:v>
                </c:pt>
                <c:pt idx="61">
                  <c:v>91.791200000000003</c:v>
                </c:pt>
                <c:pt idx="62">
                  <c:v>91.973100000000002</c:v>
                </c:pt>
                <c:pt idx="63">
                  <c:v>92.151499999999999</c:v>
                </c:pt>
                <c:pt idx="64">
                  <c:v>91.787899999999993</c:v>
                </c:pt>
                <c:pt idx="65">
                  <c:v>91.969700000000003</c:v>
                </c:pt>
                <c:pt idx="66">
                  <c:v>91.969700000000003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A!$D$1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A!$A$3:$A$70</c:f>
              <c:numCache>
                <c:formatCode>General</c:formatCode>
                <c:ptCount val="68"/>
                <c:pt idx="0">
                  <c:v>25</c:v>
                </c:pt>
                <c:pt idx="1">
                  <c:v>40</c:v>
                </c:pt>
                <c:pt idx="2">
                  <c:v>55</c:v>
                </c:pt>
                <c:pt idx="3">
                  <c:v>70</c:v>
                </c:pt>
                <c:pt idx="4">
                  <c:v>85</c:v>
                </c:pt>
                <c:pt idx="5">
                  <c:v>100</c:v>
                </c:pt>
                <c:pt idx="6">
                  <c:v>115</c:v>
                </c:pt>
                <c:pt idx="7">
                  <c:v>130</c:v>
                </c:pt>
                <c:pt idx="8">
                  <c:v>145</c:v>
                </c:pt>
                <c:pt idx="9">
                  <c:v>160</c:v>
                </c:pt>
                <c:pt idx="10">
                  <c:v>175</c:v>
                </c:pt>
                <c:pt idx="11">
                  <c:v>190</c:v>
                </c:pt>
                <c:pt idx="12">
                  <c:v>205</c:v>
                </c:pt>
                <c:pt idx="13">
                  <c:v>220</c:v>
                </c:pt>
                <c:pt idx="14">
                  <c:v>235</c:v>
                </c:pt>
                <c:pt idx="15">
                  <c:v>250</c:v>
                </c:pt>
                <c:pt idx="16">
                  <c:v>265</c:v>
                </c:pt>
                <c:pt idx="17">
                  <c:v>280</c:v>
                </c:pt>
                <c:pt idx="18">
                  <c:v>295</c:v>
                </c:pt>
                <c:pt idx="19">
                  <c:v>310</c:v>
                </c:pt>
                <c:pt idx="20">
                  <c:v>325</c:v>
                </c:pt>
                <c:pt idx="21">
                  <c:v>340</c:v>
                </c:pt>
                <c:pt idx="22">
                  <c:v>355</c:v>
                </c:pt>
                <c:pt idx="23">
                  <c:v>370</c:v>
                </c:pt>
                <c:pt idx="24">
                  <c:v>385</c:v>
                </c:pt>
                <c:pt idx="25">
                  <c:v>400</c:v>
                </c:pt>
                <c:pt idx="26">
                  <c:v>415</c:v>
                </c:pt>
                <c:pt idx="27">
                  <c:v>430</c:v>
                </c:pt>
                <c:pt idx="28">
                  <c:v>445</c:v>
                </c:pt>
                <c:pt idx="29">
                  <c:v>460</c:v>
                </c:pt>
                <c:pt idx="30">
                  <c:v>475</c:v>
                </c:pt>
                <c:pt idx="31">
                  <c:v>490</c:v>
                </c:pt>
                <c:pt idx="32">
                  <c:v>505</c:v>
                </c:pt>
                <c:pt idx="33">
                  <c:v>520</c:v>
                </c:pt>
                <c:pt idx="34">
                  <c:v>535</c:v>
                </c:pt>
                <c:pt idx="35">
                  <c:v>550</c:v>
                </c:pt>
                <c:pt idx="36">
                  <c:v>565</c:v>
                </c:pt>
                <c:pt idx="37">
                  <c:v>580</c:v>
                </c:pt>
                <c:pt idx="38">
                  <c:v>595</c:v>
                </c:pt>
                <c:pt idx="39">
                  <c:v>610</c:v>
                </c:pt>
                <c:pt idx="40">
                  <c:v>625</c:v>
                </c:pt>
                <c:pt idx="41">
                  <c:v>640</c:v>
                </c:pt>
                <c:pt idx="42">
                  <c:v>655</c:v>
                </c:pt>
                <c:pt idx="43">
                  <c:v>670</c:v>
                </c:pt>
                <c:pt idx="44">
                  <c:v>685</c:v>
                </c:pt>
                <c:pt idx="45">
                  <c:v>700</c:v>
                </c:pt>
                <c:pt idx="46">
                  <c:v>715</c:v>
                </c:pt>
                <c:pt idx="47">
                  <c:v>730</c:v>
                </c:pt>
                <c:pt idx="48">
                  <c:v>745</c:v>
                </c:pt>
                <c:pt idx="49">
                  <c:v>760</c:v>
                </c:pt>
                <c:pt idx="50">
                  <c:v>775</c:v>
                </c:pt>
                <c:pt idx="51">
                  <c:v>790</c:v>
                </c:pt>
                <c:pt idx="52">
                  <c:v>805</c:v>
                </c:pt>
                <c:pt idx="53">
                  <c:v>820</c:v>
                </c:pt>
                <c:pt idx="54">
                  <c:v>835</c:v>
                </c:pt>
                <c:pt idx="55">
                  <c:v>850</c:v>
                </c:pt>
                <c:pt idx="56">
                  <c:v>865</c:v>
                </c:pt>
                <c:pt idx="57">
                  <c:v>880</c:v>
                </c:pt>
                <c:pt idx="58">
                  <c:v>895</c:v>
                </c:pt>
                <c:pt idx="59">
                  <c:v>910</c:v>
                </c:pt>
                <c:pt idx="60">
                  <c:v>925</c:v>
                </c:pt>
                <c:pt idx="61">
                  <c:v>940</c:v>
                </c:pt>
                <c:pt idx="62">
                  <c:v>955</c:v>
                </c:pt>
                <c:pt idx="63">
                  <c:v>970</c:v>
                </c:pt>
                <c:pt idx="64">
                  <c:v>985</c:v>
                </c:pt>
                <c:pt idx="65">
                  <c:v>1000</c:v>
                </c:pt>
                <c:pt idx="66">
                  <c:v>1007</c:v>
                </c:pt>
              </c:numCache>
            </c:numRef>
          </c:xVal>
          <c:yVal>
            <c:numRef>
              <c:f>A!$D$3:$D$70</c:f>
              <c:numCache>
                <c:formatCode>General</c:formatCode>
                <c:ptCount val="68"/>
                <c:pt idx="0">
                  <c:v>62.781100000000002</c:v>
                </c:pt>
                <c:pt idx="1">
                  <c:v>67.518500000000003</c:v>
                </c:pt>
                <c:pt idx="2">
                  <c:v>71.905699999999996</c:v>
                </c:pt>
                <c:pt idx="3">
                  <c:v>74.461299999999994</c:v>
                </c:pt>
                <c:pt idx="4">
                  <c:v>73.915800000000004</c:v>
                </c:pt>
                <c:pt idx="5">
                  <c:v>74.636399999999995</c:v>
                </c:pt>
                <c:pt idx="6">
                  <c:v>74.636399999999995</c:v>
                </c:pt>
                <c:pt idx="7">
                  <c:v>77.905699999999996</c:v>
                </c:pt>
                <c:pt idx="8">
                  <c:v>78.457899999999995</c:v>
                </c:pt>
                <c:pt idx="9">
                  <c:v>78.296300000000002</c:v>
                </c:pt>
                <c:pt idx="10">
                  <c:v>79.575800000000001</c:v>
                </c:pt>
                <c:pt idx="11">
                  <c:v>79.575800000000001</c:v>
                </c:pt>
                <c:pt idx="12">
                  <c:v>80.282799999999995</c:v>
                </c:pt>
                <c:pt idx="13">
                  <c:v>81.730599999999995</c:v>
                </c:pt>
                <c:pt idx="14">
                  <c:v>80.663300000000007</c:v>
                </c:pt>
                <c:pt idx="15">
                  <c:v>81.393900000000002</c:v>
                </c:pt>
                <c:pt idx="16">
                  <c:v>84.481499999999997</c:v>
                </c:pt>
                <c:pt idx="17">
                  <c:v>83.579099999999997</c:v>
                </c:pt>
                <c:pt idx="18">
                  <c:v>84.848500000000001</c:v>
                </c:pt>
                <c:pt idx="19">
                  <c:v>86.138000000000005</c:v>
                </c:pt>
                <c:pt idx="20">
                  <c:v>86.138000000000005</c:v>
                </c:pt>
                <c:pt idx="21">
                  <c:v>87.592600000000004</c:v>
                </c:pt>
                <c:pt idx="22">
                  <c:v>91.606099999999998</c:v>
                </c:pt>
                <c:pt idx="23">
                  <c:v>92.700299999999999</c:v>
                </c:pt>
                <c:pt idx="24">
                  <c:v>91.781099999999995</c:v>
                </c:pt>
                <c:pt idx="25">
                  <c:v>95.986500000000007</c:v>
                </c:pt>
                <c:pt idx="26">
                  <c:v>96.353499999999997</c:v>
                </c:pt>
                <c:pt idx="27">
                  <c:v>97.262600000000006</c:v>
                </c:pt>
                <c:pt idx="28">
                  <c:v>97.080799999999996</c:v>
                </c:pt>
                <c:pt idx="29">
                  <c:v>96.168400000000005</c:v>
                </c:pt>
                <c:pt idx="30">
                  <c:v>96.899000000000001</c:v>
                </c:pt>
                <c:pt idx="31">
                  <c:v>97.989900000000006</c:v>
                </c:pt>
                <c:pt idx="32">
                  <c:v>96.899000000000001</c:v>
                </c:pt>
                <c:pt idx="33">
                  <c:v>97.080799999999996</c:v>
                </c:pt>
                <c:pt idx="34">
                  <c:v>96.713800000000006</c:v>
                </c:pt>
                <c:pt idx="35">
                  <c:v>94.885499999999993</c:v>
                </c:pt>
                <c:pt idx="36">
                  <c:v>95.067300000000003</c:v>
                </c:pt>
                <c:pt idx="37">
                  <c:v>96.895600000000002</c:v>
                </c:pt>
                <c:pt idx="38">
                  <c:v>96.165000000000006</c:v>
                </c:pt>
                <c:pt idx="39">
                  <c:v>95.609399999999994</c:v>
                </c:pt>
                <c:pt idx="40">
                  <c:v>95.434299999999993</c:v>
                </c:pt>
                <c:pt idx="41">
                  <c:v>95.067300000000003</c:v>
                </c:pt>
                <c:pt idx="42">
                  <c:v>94.343400000000003</c:v>
                </c:pt>
                <c:pt idx="43">
                  <c:v>94.340100000000007</c:v>
                </c:pt>
                <c:pt idx="44">
                  <c:v>94.703699999999998</c:v>
                </c:pt>
                <c:pt idx="45">
                  <c:v>95.063999999999993</c:v>
                </c:pt>
                <c:pt idx="46">
                  <c:v>95.249200000000002</c:v>
                </c:pt>
                <c:pt idx="47">
                  <c:v>95.798000000000002</c:v>
                </c:pt>
                <c:pt idx="48">
                  <c:v>94.700299999999999</c:v>
                </c:pt>
                <c:pt idx="49">
                  <c:v>94.336699999999993</c:v>
                </c:pt>
                <c:pt idx="50">
                  <c:v>93.609399999999994</c:v>
                </c:pt>
                <c:pt idx="51">
                  <c:v>93.787899999999993</c:v>
                </c:pt>
                <c:pt idx="52">
                  <c:v>93.427599999999998</c:v>
                </c:pt>
                <c:pt idx="53">
                  <c:v>92.336699999999993</c:v>
                </c:pt>
                <c:pt idx="54">
                  <c:v>92.878799999999998</c:v>
                </c:pt>
                <c:pt idx="55">
                  <c:v>92.148099999999999</c:v>
                </c:pt>
                <c:pt idx="56">
                  <c:v>92.511799999999994</c:v>
                </c:pt>
                <c:pt idx="57">
                  <c:v>91.791200000000003</c:v>
                </c:pt>
                <c:pt idx="58">
                  <c:v>91.235699999999994</c:v>
                </c:pt>
                <c:pt idx="59">
                  <c:v>90.686899999999994</c:v>
                </c:pt>
                <c:pt idx="60">
                  <c:v>90.326599999999999</c:v>
                </c:pt>
                <c:pt idx="61">
                  <c:v>90.508399999999995</c:v>
                </c:pt>
                <c:pt idx="62">
                  <c:v>90.3232</c:v>
                </c:pt>
                <c:pt idx="63">
                  <c:v>89.956199999999995</c:v>
                </c:pt>
                <c:pt idx="64">
                  <c:v>89.410799999999995</c:v>
                </c:pt>
                <c:pt idx="65">
                  <c:v>89.596000000000004</c:v>
                </c:pt>
                <c:pt idx="66">
                  <c:v>90.3232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A!$F$1</c:f>
              <c:strCache>
                <c:ptCount val="1"/>
                <c:pt idx="0">
                  <c:v>roc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A!$A$3:$A$70</c:f>
              <c:numCache>
                <c:formatCode>General</c:formatCode>
                <c:ptCount val="68"/>
                <c:pt idx="0">
                  <c:v>25</c:v>
                </c:pt>
                <c:pt idx="1">
                  <c:v>40</c:v>
                </c:pt>
                <c:pt idx="2">
                  <c:v>55</c:v>
                </c:pt>
                <c:pt idx="3">
                  <c:v>70</c:v>
                </c:pt>
                <c:pt idx="4">
                  <c:v>85</c:v>
                </c:pt>
                <c:pt idx="5">
                  <c:v>100</c:v>
                </c:pt>
                <c:pt idx="6">
                  <c:v>115</c:v>
                </c:pt>
                <c:pt idx="7">
                  <c:v>130</c:v>
                </c:pt>
                <c:pt idx="8">
                  <c:v>145</c:v>
                </c:pt>
                <c:pt idx="9">
                  <c:v>160</c:v>
                </c:pt>
                <c:pt idx="10">
                  <c:v>175</c:v>
                </c:pt>
                <c:pt idx="11">
                  <c:v>190</c:v>
                </c:pt>
                <c:pt idx="12">
                  <c:v>205</c:v>
                </c:pt>
                <c:pt idx="13">
                  <c:v>220</c:v>
                </c:pt>
                <c:pt idx="14">
                  <c:v>235</c:v>
                </c:pt>
                <c:pt idx="15">
                  <c:v>250</c:v>
                </c:pt>
                <c:pt idx="16">
                  <c:v>265</c:v>
                </c:pt>
                <c:pt idx="17">
                  <c:v>280</c:v>
                </c:pt>
                <c:pt idx="18">
                  <c:v>295</c:v>
                </c:pt>
                <c:pt idx="19">
                  <c:v>310</c:v>
                </c:pt>
                <c:pt idx="20">
                  <c:v>325</c:v>
                </c:pt>
                <c:pt idx="21">
                  <c:v>340</c:v>
                </c:pt>
                <c:pt idx="22">
                  <c:v>355</c:v>
                </c:pt>
                <c:pt idx="23">
                  <c:v>370</c:v>
                </c:pt>
                <c:pt idx="24">
                  <c:v>385</c:v>
                </c:pt>
                <c:pt idx="25">
                  <c:v>400</c:v>
                </c:pt>
                <c:pt idx="26">
                  <c:v>415</c:v>
                </c:pt>
                <c:pt idx="27">
                  <c:v>430</c:v>
                </c:pt>
                <c:pt idx="28">
                  <c:v>445</c:v>
                </c:pt>
                <c:pt idx="29">
                  <c:v>460</c:v>
                </c:pt>
                <c:pt idx="30">
                  <c:v>475</c:v>
                </c:pt>
                <c:pt idx="31">
                  <c:v>490</c:v>
                </c:pt>
                <c:pt idx="32">
                  <c:v>505</c:v>
                </c:pt>
                <c:pt idx="33">
                  <c:v>520</c:v>
                </c:pt>
                <c:pt idx="34">
                  <c:v>535</c:v>
                </c:pt>
                <c:pt idx="35">
                  <c:v>550</c:v>
                </c:pt>
                <c:pt idx="36">
                  <c:v>565</c:v>
                </c:pt>
                <c:pt idx="37">
                  <c:v>580</c:v>
                </c:pt>
                <c:pt idx="38">
                  <c:v>595</c:v>
                </c:pt>
                <c:pt idx="39">
                  <c:v>610</c:v>
                </c:pt>
                <c:pt idx="40">
                  <c:v>625</c:v>
                </c:pt>
                <c:pt idx="41">
                  <c:v>640</c:v>
                </c:pt>
                <c:pt idx="42">
                  <c:v>655</c:v>
                </c:pt>
                <c:pt idx="43">
                  <c:v>670</c:v>
                </c:pt>
                <c:pt idx="44">
                  <c:v>685</c:v>
                </c:pt>
                <c:pt idx="45">
                  <c:v>700</c:v>
                </c:pt>
                <c:pt idx="46">
                  <c:v>715</c:v>
                </c:pt>
                <c:pt idx="47">
                  <c:v>730</c:v>
                </c:pt>
                <c:pt idx="48">
                  <c:v>745</c:v>
                </c:pt>
                <c:pt idx="49">
                  <c:v>760</c:v>
                </c:pt>
                <c:pt idx="50">
                  <c:v>775</c:v>
                </c:pt>
                <c:pt idx="51">
                  <c:v>790</c:v>
                </c:pt>
                <c:pt idx="52">
                  <c:v>805</c:v>
                </c:pt>
                <c:pt idx="53">
                  <c:v>820</c:v>
                </c:pt>
                <c:pt idx="54">
                  <c:v>835</c:v>
                </c:pt>
                <c:pt idx="55">
                  <c:v>850</c:v>
                </c:pt>
                <c:pt idx="56">
                  <c:v>865</c:v>
                </c:pt>
                <c:pt idx="57">
                  <c:v>880</c:v>
                </c:pt>
                <c:pt idx="58">
                  <c:v>895</c:v>
                </c:pt>
                <c:pt idx="59">
                  <c:v>910</c:v>
                </c:pt>
                <c:pt idx="60">
                  <c:v>925</c:v>
                </c:pt>
                <c:pt idx="61">
                  <c:v>940</c:v>
                </c:pt>
                <c:pt idx="62">
                  <c:v>955</c:v>
                </c:pt>
                <c:pt idx="63">
                  <c:v>970</c:v>
                </c:pt>
                <c:pt idx="64">
                  <c:v>985</c:v>
                </c:pt>
                <c:pt idx="65">
                  <c:v>1000</c:v>
                </c:pt>
                <c:pt idx="66">
                  <c:v>1007</c:v>
                </c:pt>
              </c:numCache>
            </c:numRef>
          </c:xVal>
          <c:yVal>
            <c:numRef>
              <c:f>A!$F$3:$F$70</c:f>
              <c:numCache>
                <c:formatCode>General</c:formatCode>
                <c:ptCount val="68"/>
                <c:pt idx="0">
                  <c:v>81.118499999999997</c:v>
                </c:pt>
                <c:pt idx="1">
                  <c:v>82.759900000000002</c:v>
                </c:pt>
                <c:pt idx="2">
                  <c:v>84.416600000000003</c:v>
                </c:pt>
                <c:pt idx="3">
                  <c:v>86.312299999999993</c:v>
                </c:pt>
                <c:pt idx="4">
                  <c:v>86.176299999999998</c:v>
                </c:pt>
                <c:pt idx="5">
                  <c:v>85.653599999999997</c:v>
                </c:pt>
                <c:pt idx="6">
                  <c:v>86.676199999999994</c:v>
                </c:pt>
                <c:pt idx="7">
                  <c:v>87.051299999999998</c:v>
                </c:pt>
                <c:pt idx="8">
                  <c:v>88.115300000000005</c:v>
                </c:pt>
                <c:pt idx="9">
                  <c:v>88.170699999999997</c:v>
                </c:pt>
                <c:pt idx="10">
                  <c:v>88.0822</c:v>
                </c:pt>
                <c:pt idx="11">
                  <c:v>89.096699999999998</c:v>
                </c:pt>
                <c:pt idx="12">
                  <c:v>89.144599999999997</c:v>
                </c:pt>
                <c:pt idx="13">
                  <c:v>88.716499999999996</c:v>
                </c:pt>
                <c:pt idx="14">
                  <c:v>88.4893</c:v>
                </c:pt>
                <c:pt idx="15">
                  <c:v>90.007999999999996</c:v>
                </c:pt>
                <c:pt idx="16">
                  <c:v>90.882400000000004</c:v>
                </c:pt>
                <c:pt idx="17">
                  <c:v>92.871399999999994</c:v>
                </c:pt>
                <c:pt idx="18">
                  <c:v>93.921899999999994</c:v>
                </c:pt>
                <c:pt idx="19">
                  <c:v>93.452299999999994</c:v>
                </c:pt>
                <c:pt idx="20">
                  <c:v>94.382599999999996</c:v>
                </c:pt>
                <c:pt idx="21">
                  <c:v>94.643299999999996</c:v>
                </c:pt>
                <c:pt idx="22">
                  <c:v>97.035300000000007</c:v>
                </c:pt>
                <c:pt idx="23">
                  <c:v>97.117699999999999</c:v>
                </c:pt>
                <c:pt idx="24">
                  <c:v>97.367800000000003</c:v>
                </c:pt>
                <c:pt idx="25">
                  <c:v>98.828900000000004</c:v>
                </c:pt>
                <c:pt idx="26">
                  <c:v>99.154799999999994</c:v>
                </c:pt>
                <c:pt idx="27">
                  <c:v>99.152799999999999</c:v>
                </c:pt>
                <c:pt idx="28">
                  <c:v>99.250399999999999</c:v>
                </c:pt>
                <c:pt idx="29">
                  <c:v>99.017899999999997</c:v>
                </c:pt>
                <c:pt idx="30">
                  <c:v>99.224599999999995</c:v>
                </c:pt>
                <c:pt idx="31">
                  <c:v>99.335599999999999</c:v>
                </c:pt>
                <c:pt idx="32">
                  <c:v>99.1</c:v>
                </c:pt>
                <c:pt idx="33">
                  <c:v>99.194400000000002</c:v>
                </c:pt>
                <c:pt idx="34">
                  <c:v>98.822400000000002</c:v>
                </c:pt>
                <c:pt idx="35">
                  <c:v>98.645300000000006</c:v>
                </c:pt>
                <c:pt idx="36">
                  <c:v>98.418899999999994</c:v>
                </c:pt>
                <c:pt idx="37">
                  <c:v>98.879900000000006</c:v>
                </c:pt>
                <c:pt idx="38">
                  <c:v>98.787899999999993</c:v>
                </c:pt>
                <c:pt idx="39">
                  <c:v>98.808199999999999</c:v>
                </c:pt>
                <c:pt idx="40">
                  <c:v>98.777299999999997</c:v>
                </c:pt>
                <c:pt idx="41">
                  <c:v>98.716499999999996</c:v>
                </c:pt>
                <c:pt idx="42">
                  <c:v>98.455100000000002</c:v>
                </c:pt>
                <c:pt idx="43">
                  <c:v>98.625600000000006</c:v>
                </c:pt>
                <c:pt idx="44">
                  <c:v>98.462000000000003</c:v>
                </c:pt>
                <c:pt idx="45">
                  <c:v>98.519400000000005</c:v>
                </c:pt>
                <c:pt idx="46">
                  <c:v>98.542599999999993</c:v>
                </c:pt>
                <c:pt idx="47">
                  <c:v>98.308099999999996</c:v>
                </c:pt>
                <c:pt idx="48">
                  <c:v>98.251199999999997</c:v>
                </c:pt>
                <c:pt idx="49">
                  <c:v>98.173699999999997</c:v>
                </c:pt>
                <c:pt idx="50">
                  <c:v>98.084299999999999</c:v>
                </c:pt>
                <c:pt idx="51">
                  <c:v>97.924000000000007</c:v>
                </c:pt>
                <c:pt idx="52">
                  <c:v>97.710999999999999</c:v>
                </c:pt>
                <c:pt idx="53">
                  <c:v>97.354299999999995</c:v>
                </c:pt>
                <c:pt idx="54">
                  <c:v>97.440700000000007</c:v>
                </c:pt>
                <c:pt idx="55">
                  <c:v>97.183899999999994</c:v>
                </c:pt>
                <c:pt idx="56">
                  <c:v>97.190100000000001</c:v>
                </c:pt>
                <c:pt idx="57">
                  <c:v>96.962199999999996</c:v>
                </c:pt>
                <c:pt idx="58">
                  <c:v>96.624700000000004</c:v>
                </c:pt>
                <c:pt idx="59">
                  <c:v>96.280799999999999</c:v>
                </c:pt>
                <c:pt idx="60">
                  <c:v>96.294899999999998</c:v>
                </c:pt>
                <c:pt idx="61">
                  <c:v>96.058999999999997</c:v>
                </c:pt>
                <c:pt idx="62">
                  <c:v>96.046099999999996</c:v>
                </c:pt>
                <c:pt idx="63">
                  <c:v>95.595799999999997</c:v>
                </c:pt>
                <c:pt idx="64">
                  <c:v>95.546899999999994</c:v>
                </c:pt>
                <c:pt idx="65">
                  <c:v>95.396299999999997</c:v>
                </c:pt>
                <c:pt idx="66">
                  <c:v>95.403300000000002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A!$G$1</c:f>
              <c:strCache>
                <c:ptCount val="1"/>
                <c:pt idx="0">
                  <c:v>mcc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A!$A$3:$A$70</c:f>
              <c:numCache>
                <c:formatCode>General</c:formatCode>
                <c:ptCount val="68"/>
                <c:pt idx="0">
                  <c:v>25</c:v>
                </c:pt>
                <c:pt idx="1">
                  <c:v>40</c:v>
                </c:pt>
                <c:pt idx="2">
                  <c:v>55</c:v>
                </c:pt>
                <c:pt idx="3">
                  <c:v>70</c:v>
                </c:pt>
                <c:pt idx="4">
                  <c:v>85</c:v>
                </c:pt>
                <c:pt idx="5">
                  <c:v>100</c:v>
                </c:pt>
                <c:pt idx="6">
                  <c:v>115</c:v>
                </c:pt>
                <c:pt idx="7">
                  <c:v>130</c:v>
                </c:pt>
                <c:pt idx="8">
                  <c:v>145</c:v>
                </c:pt>
                <c:pt idx="9">
                  <c:v>160</c:v>
                </c:pt>
                <c:pt idx="10">
                  <c:v>175</c:v>
                </c:pt>
                <c:pt idx="11">
                  <c:v>190</c:v>
                </c:pt>
                <c:pt idx="12">
                  <c:v>205</c:v>
                </c:pt>
                <c:pt idx="13">
                  <c:v>220</c:v>
                </c:pt>
                <c:pt idx="14">
                  <c:v>235</c:v>
                </c:pt>
                <c:pt idx="15">
                  <c:v>250</c:v>
                </c:pt>
                <c:pt idx="16">
                  <c:v>265</c:v>
                </c:pt>
                <c:pt idx="17">
                  <c:v>280</c:v>
                </c:pt>
                <c:pt idx="18">
                  <c:v>295</c:v>
                </c:pt>
                <c:pt idx="19">
                  <c:v>310</c:v>
                </c:pt>
                <c:pt idx="20">
                  <c:v>325</c:v>
                </c:pt>
                <c:pt idx="21">
                  <c:v>340</c:v>
                </c:pt>
                <c:pt idx="22">
                  <c:v>355</c:v>
                </c:pt>
                <c:pt idx="23">
                  <c:v>370</c:v>
                </c:pt>
                <c:pt idx="24">
                  <c:v>385</c:v>
                </c:pt>
                <c:pt idx="25">
                  <c:v>400</c:v>
                </c:pt>
                <c:pt idx="26">
                  <c:v>415</c:v>
                </c:pt>
                <c:pt idx="27">
                  <c:v>430</c:v>
                </c:pt>
                <c:pt idx="28">
                  <c:v>445</c:v>
                </c:pt>
                <c:pt idx="29">
                  <c:v>460</c:v>
                </c:pt>
                <c:pt idx="30">
                  <c:v>475</c:v>
                </c:pt>
                <c:pt idx="31">
                  <c:v>490</c:v>
                </c:pt>
                <c:pt idx="32">
                  <c:v>505</c:v>
                </c:pt>
                <c:pt idx="33">
                  <c:v>520</c:v>
                </c:pt>
                <c:pt idx="34">
                  <c:v>535</c:v>
                </c:pt>
                <c:pt idx="35">
                  <c:v>550</c:v>
                </c:pt>
                <c:pt idx="36">
                  <c:v>565</c:v>
                </c:pt>
                <c:pt idx="37">
                  <c:v>580</c:v>
                </c:pt>
                <c:pt idx="38">
                  <c:v>595</c:v>
                </c:pt>
                <c:pt idx="39">
                  <c:v>610</c:v>
                </c:pt>
                <c:pt idx="40">
                  <c:v>625</c:v>
                </c:pt>
                <c:pt idx="41">
                  <c:v>640</c:v>
                </c:pt>
                <c:pt idx="42">
                  <c:v>655</c:v>
                </c:pt>
                <c:pt idx="43">
                  <c:v>670</c:v>
                </c:pt>
                <c:pt idx="44">
                  <c:v>685</c:v>
                </c:pt>
                <c:pt idx="45">
                  <c:v>700</c:v>
                </c:pt>
                <c:pt idx="46">
                  <c:v>715</c:v>
                </c:pt>
                <c:pt idx="47">
                  <c:v>730</c:v>
                </c:pt>
                <c:pt idx="48">
                  <c:v>745</c:v>
                </c:pt>
                <c:pt idx="49">
                  <c:v>760</c:v>
                </c:pt>
                <c:pt idx="50">
                  <c:v>775</c:v>
                </c:pt>
                <c:pt idx="51">
                  <c:v>790</c:v>
                </c:pt>
                <c:pt idx="52">
                  <c:v>805</c:v>
                </c:pt>
                <c:pt idx="53">
                  <c:v>820</c:v>
                </c:pt>
                <c:pt idx="54">
                  <c:v>835</c:v>
                </c:pt>
                <c:pt idx="55">
                  <c:v>850</c:v>
                </c:pt>
                <c:pt idx="56">
                  <c:v>865</c:v>
                </c:pt>
                <c:pt idx="57">
                  <c:v>880</c:v>
                </c:pt>
                <c:pt idx="58">
                  <c:v>895</c:v>
                </c:pt>
                <c:pt idx="59">
                  <c:v>910</c:v>
                </c:pt>
                <c:pt idx="60">
                  <c:v>925</c:v>
                </c:pt>
                <c:pt idx="61">
                  <c:v>940</c:v>
                </c:pt>
                <c:pt idx="62">
                  <c:v>955</c:v>
                </c:pt>
                <c:pt idx="63">
                  <c:v>970</c:v>
                </c:pt>
                <c:pt idx="64">
                  <c:v>985</c:v>
                </c:pt>
                <c:pt idx="65">
                  <c:v>1000</c:v>
                </c:pt>
                <c:pt idx="66">
                  <c:v>1007</c:v>
                </c:pt>
              </c:numCache>
            </c:numRef>
          </c:xVal>
          <c:yVal>
            <c:numRef>
              <c:f>A!$G$3:$G$70</c:f>
              <c:numCache>
                <c:formatCode>General</c:formatCode>
                <c:ptCount val="68"/>
                <c:pt idx="0">
                  <c:v>47.888100000000001</c:v>
                </c:pt>
                <c:pt idx="1">
                  <c:v>52.103999999999999</c:v>
                </c:pt>
                <c:pt idx="2">
                  <c:v>58.041899999999998</c:v>
                </c:pt>
                <c:pt idx="3">
                  <c:v>58.548900000000003</c:v>
                </c:pt>
                <c:pt idx="4">
                  <c:v>58.557600000000001</c:v>
                </c:pt>
                <c:pt idx="5">
                  <c:v>58.637300000000003</c:v>
                </c:pt>
                <c:pt idx="6">
                  <c:v>57.648899999999998</c:v>
                </c:pt>
                <c:pt idx="7">
                  <c:v>61.044699999999999</c:v>
                </c:pt>
                <c:pt idx="8">
                  <c:v>61.605600000000003</c:v>
                </c:pt>
                <c:pt idx="9">
                  <c:v>59.37</c:v>
                </c:pt>
                <c:pt idx="10">
                  <c:v>62.0379</c:v>
                </c:pt>
                <c:pt idx="11">
                  <c:v>63.554200000000002</c:v>
                </c:pt>
                <c:pt idx="12">
                  <c:v>64.249099999999999</c:v>
                </c:pt>
                <c:pt idx="13">
                  <c:v>64.065799999999996</c:v>
                </c:pt>
                <c:pt idx="14">
                  <c:v>62.4696</c:v>
                </c:pt>
                <c:pt idx="15">
                  <c:v>66.752700000000004</c:v>
                </c:pt>
                <c:pt idx="16">
                  <c:v>69.011399999999995</c:v>
                </c:pt>
                <c:pt idx="17">
                  <c:v>69.395499999999998</c:v>
                </c:pt>
                <c:pt idx="18">
                  <c:v>73.520499999999998</c:v>
                </c:pt>
                <c:pt idx="19">
                  <c:v>73.778700000000001</c:v>
                </c:pt>
                <c:pt idx="20">
                  <c:v>75.3506</c:v>
                </c:pt>
                <c:pt idx="21">
                  <c:v>77.511600000000001</c:v>
                </c:pt>
                <c:pt idx="22">
                  <c:v>83.734300000000005</c:v>
                </c:pt>
                <c:pt idx="23">
                  <c:v>85.717299999999994</c:v>
                </c:pt>
                <c:pt idx="24">
                  <c:v>83.406000000000006</c:v>
                </c:pt>
                <c:pt idx="25">
                  <c:v>90.262699999999995</c:v>
                </c:pt>
                <c:pt idx="26">
                  <c:v>91.649100000000004</c:v>
                </c:pt>
                <c:pt idx="27">
                  <c:v>93.5364</c:v>
                </c:pt>
                <c:pt idx="28">
                  <c:v>92.644499999999994</c:v>
                </c:pt>
                <c:pt idx="29">
                  <c:v>92.095299999999995</c:v>
                </c:pt>
                <c:pt idx="30">
                  <c:v>92.438100000000006</c:v>
                </c:pt>
                <c:pt idx="31">
                  <c:v>95.131</c:v>
                </c:pt>
                <c:pt idx="32">
                  <c:v>93.117400000000004</c:v>
                </c:pt>
                <c:pt idx="33">
                  <c:v>93.136700000000005</c:v>
                </c:pt>
                <c:pt idx="34">
                  <c:v>92.588999999999999</c:v>
                </c:pt>
                <c:pt idx="35">
                  <c:v>90.224100000000007</c:v>
                </c:pt>
                <c:pt idx="36">
                  <c:v>90.416499999999999</c:v>
                </c:pt>
                <c:pt idx="37">
                  <c:v>92.611900000000006</c:v>
                </c:pt>
                <c:pt idx="38">
                  <c:v>91.874700000000004</c:v>
                </c:pt>
                <c:pt idx="39">
                  <c:v>91.846000000000004</c:v>
                </c:pt>
                <c:pt idx="40">
                  <c:v>90.956199999999995</c:v>
                </c:pt>
                <c:pt idx="41">
                  <c:v>90.773399999999995</c:v>
                </c:pt>
                <c:pt idx="42">
                  <c:v>89.723600000000005</c:v>
                </c:pt>
                <c:pt idx="43">
                  <c:v>89.892399999999995</c:v>
                </c:pt>
                <c:pt idx="44">
                  <c:v>89.509699999999995</c:v>
                </c:pt>
                <c:pt idx="45">
                  <c:v>89.303899999999999</c:v>
                </c:pt>
                <c:pt idx="46">
                  <c:v>90.585800000000006</c:v>
                </c:pt>
                <c:pt idx="47">
                  <c:v>90.070599999999999</c:v>
                </c:pt>
                <c:pt idx="48">
                  <c:v>88.582999999999998</c:v>
                </c:pt>
                <c:pt idx="49">
                  <c:v>88.921800000000005</c:v>
                </c:pt>
                <c:pt idx="50">
                  <c:v>87.680999999999997</c:v>
                </c:pt>
                <c:pt idx="51">
                  <c:v>87.658799999999999</c:v>
                </c:pt>
                <c:pt idx="52">
                  <c:v>86.751099999999994</c:v>
                </c:pt>
                <c:pt idx="53">
                  <c:v>85.138900000000007</c:v>
                </c:pt>
                <c:pt idx="54">
                  <c:v>85.346999999999994</c:v>
                </c:pt>
                <c:pt idx="55">
                  <c:v>84.764600000000002</c:v>
                </c:pt>
                <c:pt idx="56">
                  <c:v>85.185699999999997</c:v>
                </c:pt>
                <c:pt idx="57">
                  <c:v>84.505399999999995</c:v>
                </c:pt>
                <c:pt idx="58">
                  <c:v>83.517099999999999</c:v>
                </c:pt>
                <c:pt idx="59">
                  <c:v>82.972999999999999</c:v>
                </c:pt>
                <c:pt idx="60">
                  <c:v>82.650499999999994</c:v>
                </c:pt>
                <c:pt idx="61">
                  <c:v>82.442400000000006</c:v>
                </c:pt>
                <c:pt idx="62">
                  <c:v>82.450299999999999</c:v>
                </c:pt>
                <c:pt idx="63">
                  <c:v>82.221999999999994</c:v>
                </c:pt>
                <c:pt idx="64">
                  <c:v>81.357699999999994</c:v>
                </c:pt>
                <c:pt idx="65">
                  <c:v>81.743200000000002</c:v>
                </c:pt>
                <c:pt idx="66">
                  <c:v>82.444500000000005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773264"/>
        <c:axId val="38777287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A!$E$1</c15:sqref>
                        </c15:formulaRef>
                      </c:ext>
                    </c:extLst>
                    <c:strCache>
                      <c:ptCount val="1"/>
                      <c:pt idx="0">
                        <c:v>precision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A!$A$3:$A$70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25</c:v>
                      </c:pt>
                      <c:pt idx="1">
                        <c:v>40</c:v>
                      </c:pt>
                      <c:pt idx="2">
                        <c:v>55</c:v>
                      </c:pt>
                      <c:pt idx="3">
                        <c:v>70</c:v>
                      </c:pt>
                      <c:pt idx="4">
                        <c:v>85</c:v>
                      </c:pt>
                      <c:pt idx="5">
                        <c:v>100</c:v>
                      </c:pt>
                      <c:pt idx="6">
                        <c:v>115</c:v>
                      </c:pt>
                      <c:pt idx="7">
                        <c:v>130</c:v>
                      </c:pt>
                      <c:pt idx="8">
                        <c:v>145</c:v>
                      </c:pt>
                      <c:pt idx="9">
                        <c:v>160</c:v>
                      </c:pt>
                      <c:pt idx="10">
                        <c:v>175</c:v>
                      </c:pt>
                      <c:pt idx="11">
                        <c:v>190</c:v>
                      </c:pt>
                      <c:pt idx="12">
                        <c:v>205</c:v>
                      </c:pt>
                      <c:pt idx="13">
                        <c:v>220</c:v>
                      </c:pt>
                      <c:pt idx="14">
                        <c:v>235</c:v>
                      </c:pt>
                      <c:pt idx="15">
                        <c:v>250</c:v>
                      </c:pt>
                      <c:pt idx="16">
                        <c:v>265</c:v>
                      </c:pt>
                      <c:pt idx="17">
                        <c:v>280</c:v>
                      </c:pt>
                      <c:pt idx="18">
                        <c:v>295</c:v>
                      </c:pt>
                      <c:pt idx="19">
                        <c:v>310</c:v>
                      </c:pt>
                      <c:pt idx="20">
                        <c:v>325</c:v>
                      </c:pt>
                      <c:pt idx="21">
                        <c:v>340</c:v>
                      </c:pt>
                      <c:pt idx="22">
                        <c:v>355</c:v>
                      </c:pt>
                      <c:pt idx="23">
                        <c:v>370</c:v>
                      </c:pt>
                      <c:pt idx="24">
                        <c:v>385</c:v>
                      </c:pt>
                      <c:pt idx="25">
                        <c:v>400</c:v>
                      </c:pt>
                      <c:pt idx="26">
                        <c:v>415</c:v>
                      </c:pt>
                      <c:pt idx="27">
                        <c:v>430</c:v>
                      </c:pt>
                      <c:pt idx="28">
                        <c:v>445</c:v>
                      </c:pt>
                      <c:pt idx="29">
                        <c:v>460</c:v>
                      </c:pt>
                      <c:pt idx="30">
                        <c:v>475</c:v>
                      </c:pt>
                      <c:pt idx="31">
                        <c:v>490</c:v>
                      </c:pt>
                      <c:pt idx="32">
                        <c:v>505</c:v>
                      </c:pt>
                      <c:pt idx="33">
                        <c:v>520</c:v>
                      </c:pt>
                      <c:pt idx="34">
                        <c:v>535</c:v>
                      </c:pt>
                      <c:pt idx="35">
                        <c:v>550</c:v>
                      </c:pt>
                      <c:pt idx="36">
                        <c:v>565</c:v>
                      </c:pt>
                      <c:pt idx="37">
                        <c:v>580</c:v>
                      </c:pt>
                      <c:pt idx="38">
                        <c:v>595</c:v>
                      </c:pt>
                      <c:pt idx="39">
                        <c:v>610</c:v>
                      </c:pt>
                      <c:pt idx="40">
                        <c:v>625</c:v>
                      </c:pt>
                      <c:pt idx="41">
                        <c:v>640</c:v>
                      </c:pt>
                      <c:pt idx="42">
                        <c:v>655</c:v>
                      </c:pt>
                      <c:pt idx="43">
                        <c:v>670</c:v>
                      </c:pt>
                      <c:pt idx="44">
                        <c:v>685</c:v>
                      </c:pt>
                      <c:pt idx="45">
                        <c:v>700</c:v>
                      </c:pt>
                      <c:pt idx="46">
                        <c:v>715</c:v>
                      </c:pt>
                      <c:pt idx="47">
                        <c:v>730</c:v>
                      </c:pt>
                      <c:pt idx="48">
                        <c:v>745</c:v>
                      </c:pt>
                      <c:pt idx="49">
                        <c:v>760</c:v>
                      </c:pt>
                      <c:pt idx="50">
                        <c:v>775</c:v>
                      </c:pt>
                      <c:pt idx="51">
                        <c:v>790</c:v>
                      </c:pt>
                      <c:pt idx="52">
                        <c:v>805</c:v>
                      </c:pt>
                      <c:pt idx="53">
                        <c:v>820</c:v>
                      </c:pt>
                      <c:pt idx="54">
                        <c:v>835</c:v>
                      </c:pt>
                      <c:pt idx="55">
                        <c:v>850</c:v>
                      </c:pt>
                      <c:pt idx="56">
                        <c:v>865</c:v>
                      </c:pt>
                      <c:pt idx="57">
                        <c:v>880</c:v>
                      </c:pt>
                      <c:pt idx="58">
                        <c:v>895</c:v>
                      </c:pt>
                      <c:pt idx="59">
                        <c:v>910</c:v>
                      </c:pt>
                      <c:pt idx="60">
                        <c:v>925</c:v>
                      </c:pt>
                      <c:pt idx="61">
                        <c:v>940</c:v>
                      </c:pt>
                      <c:pt idx="62">
                        <c:v>955</c:v>
                      </c:pt>
                      <c:pt idx="63">
                        <c:v>970</c:v>
                      </c:pt>
                      <c:pt idx="64">
                        <c:v>985</c:v>
                      </c:pt>
                      <c:pt idx="65">
                        <c:v>1000</c:v>
                      </c:pt>
                      <c:pt idx="66">
                        <c:v>1007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A!$E$3:$E$70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69.326400000000007</c:v>
                      </c:pt>
                      <c:pt idx="1">
                        <c:v>72.117500000000007</c:v>
                      </c:pt>
                      <c:pt idx="2">
                        <c:v>75.298100000000005</c:v>
                      </c:pt>
                      <c:pt idx="3">
                        <c:v>76.652299999999997</c:v>
                      </c:pt>
                      <c:pt idx="4">
                        <c:v>76.461699999999993</c:v>
                      </c:pt>
                      <c:pt idx="5">
                        <c:v>76.960999999999999</c:v>
                      </c:pt>
                      <c:pt idx="6">
                        <c:v>76.709400000000002</c:v>
                      </c:pt>
                      <c:pt idx="7">
                        <c:v>79.043800000000005</c:v>
                      </c:pt>
                      <c:pt idx="8">
                        <c:v>79.427800000000005</c:v>
                      </c:pt>
                      <c:pt idx="9">
                        <c:v>78.975899999999996</c:v>
                      </c:pt>
                      <c:pt idx="10">
                        <c:v>80.210899999999995</c:v>
                      </c:pt>
                      <c:pt idx="11">
                        <c:v>80.578000000000003</c:v>
                      </c:pt>
                      <c:pt idx="12">
                        <c:v>81.124600000000001</c:v>
                      </c:pt>
                      <c:pt idx="13">
                        <c:v>81.961100000000002</c:v>
                      </c:pt>
                      <c:pt idx="14">
                        <c:v>80.902000000000001</c:v>
                      </c:pt>
                      <c:pt idx="15">
                        <c:v>82.281099999999995</c:v>
                      </c:pt>
                      <c:pt idx="16">
                        <c:v>84.539400000000001</c:v>
                      </c:pt>
                      <c:pt idx="17">
                        <c:v>83.963499999999996</c:v>
                      </c:pt>
                      <c:pt idx="18">
                        <c:v>85.426000000000002</c:v>
                      </c:pt>
                      <c:pt idx="19">
                        <c:v>86.341200000000001</c:v>
                      </c:pt>
                      <c:pt idx="20">
                        <c:v>86.5655</c:v>
                      </c:pt>
                      <c:pt idx="21">
                        <c:v>88.064599999999999</c:v>
                      </c:pt>
                      <c:pt idx="22">
                        <c:v>91.7059</c:v>
                      </c:pt>
                      <c:pt idx="23">
                        <c:v>92.767799999999994</c:v>
                      </c:pt>
                      <c:pt idx="24">
                        <c:v>91.894900000000007</c:v>
                      </c:pt>
                      <c:pt idx="25">
                        <c:v>95.971000000000004</c:v>
                      </c:pt>
                      <c:pt idx="26">
                        <c:v>96.367099999999994</c:v>
                      </c:pt>
                      <c:pt idx="27">
                        <c:v>97.341200000000001</c:v>
                      </c:pt>
                      <c:pt idx="28">
                        <c:v>97.101600000000005</c:v>
                      </c:pt>
                      <c:pt idx="29">
                        <c:v>96.2577</c:v>
                      </c:pt>
                      <c:pt idx="30">
                        <c:v>96.908100000000005</c:v>
                      </c:pt>
                      <c:pt idx="31">
                        <c:v>98.012600000000006</c:v>
                      </c:pt>
                      <c:pt idx="32">
                        <c:v>96.912499999999994</c:v>
                      </c:pt>
                      <c:pt idx="33">
                        <c:v>97.069199999999995</c:v>
                      </c:pt>
                      <c:pt idx="34">
                        <c:v>96.716399999999993</c:v>
                      </c:pt>
                      <c:pt idx="35">
                        <c:v>95.044200000000004</c:v>
                      </c:pt>
                      <c:pt idx="36">
                        <c:v>95.221699999999998</c:v>
                      </c:pt>
                      <c:pt idx="37">
                        <c:v>96.946200000000005</c:v>
                      </c:pt>
                      <c:pt idx="38">
                        <c:v>96.239900000000006</c:v>
                      </c:pt>
                      <c:pt idx="39">
                        <c:v>95.714299999999994</c:v>
                      </c:pt>
                      <c:pt idx="40">
                        <c:v>95.540899999999993</c:v>
                      </c:pt>
                      <c:pt idx="41">
                        <c:v>95.182100000000005</c:v>
                      </c:pt>
                      <c:pt idx="42">
                        <c:v>94.542299999999997</c:v>
                      </c:pt>
                      <c:pt idx="43">
                        <c:v>94.5672</c:v>
                      </c:pt>
                      <c:pt idx="44">
                        <c:v>94.833200000000005</c:v>
                      </c:pt>
                      <c:pt idx="45">
                        <c:v>95.160200000000003</c:v>
                      </c:pt>
                      <c:pt idx="46">
                        <c:v>95.396600000000007</c:v>
                      </c:pt>
                      <c:pt idx="47">
                        <c:v>95.850899999999996</c:v>
                      </c:pt>
                      <c:pt idx="48">
                        <c:v>94.8</c:v>
                      </c:pt>
                      <c:pt idx="49">
                        <c:v>94.453599999999994</c:v>
                      </c:pt>
                      <c:pt idx="50">
                        <c:v>93.757499999999993</c:v>
                      </c:pt>
                      <c:pt idx="51">
                        <c:v>93.927899999999994</c:v>
                      </c:pt>
                      <c:pt idx="52">
                        <c:v>93.531400000000005</c:v>
                      </c:pt>
                      <c:pt idx="53">
                        <c:v>92.491299999999995</c:v>
                      </c:pt>
                      <c:pt idx="54">
                        <c:v>93.025800000000004</c:v>
                      </c:pt>
                      <c:pt idx="55">
                        <c:v>92.330500000000001</c:v>
                      </c:pt>
                      <c:pt idx="56">
                        <c:v>92.722099999999998</c:v>
                      </c:pt>
                      <c:pt idx="57">
                        <c:v>92.0822</c:v>
                      </c:pt>
                      <c:pt idx="58">
                        <c:v>91.479600000000005</c:v>
                      </c:pt>
                      <c:pt idx="59">
                        <c:v>90.996200000000002</c:v>
                      </c:pt>
                      <c:pt idx="60">
                        <c:v>90.725800000000007</c:v>
                      </c:pt>
                      <c:pt idx="61">
                        <c:v>90.861000000000004</c:v>
                      </c:pt>
                      <c:pt idx="62">
                        <c:v>90.745000000000005</c:v>
                      </c:pt>
                      <c:pt idx="63">
                        <c:v>90.412999999999997</c:v>
                      </c:pt>
                      <c:pt idx="64">
                        <c:v>89.857399999999998</c:v>
                      </c:pt>
                      <c:pt idx="65">
                        <c:v>90.066900000000004</c:v>
                      </c:pt>
                      <c:pt idx="66">
                        <c:v>90.695099999999996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A!$H$1</c15:sqref>
                        </c15:formulaRef>
                      </c:ext>
                    </c:extLst>
                    <c:strCache>
                      <c:ptCount val="1"/>
                      <c:pt idx="0">
                        <c:v>f1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A!$A$3:$A$70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25</c:v>
                      </c:pt>
                      <c:pt idx="1">
                        <c:v>40</c:v>
                      </c:pt>
                      <c:pt idx="2">
                        <c:v>55</c:v>
                      </c:pt>
                      <c:pt idx="3">
                        <c:v>70</c:v>
                      </c:pt>
                      <c:pt idx="4">
                        <c:v>85</c:v>
                      </c:pt>
                      <c:pt idx="5">
                        <c:v>100</c:v>
                      </c:pt>
                      <c:pt idx="6">
                        <c:v>115</c:v>
                      </c:pt>
                      <c:pt idx="7">
                        <c:v>130</c:v>
                      </c:pt>
                      <c:pt idx="8">
                        <c:v>145</c:v>
                      </c:pt>
                      <c:pt idx="9">
                        <c:v>160</c:v>
                      </c:pt>
                      <c:pt idx="10">
                        <c:v>175</c:v>
                      </c:pt>
                      <c:pt idx="11">
                        <c:v>190</c:v>
                      </c:pt>
                      <c:pt idx="12">
                        <c:v>205</c:v>
                      </c:pt>
                      <c:pt idx="13">
                        <c:v>220</c:v>
                      </c:pt>
                      <c:pt idx="14">
                        <c:v>235</c:v>
                      </c:pt>
                      <c:pt idx="15">
                        <c:v>250</c:v>
                      </c:pt>
                      <c:pt idx="16">
                        <c:v>265</c:v>
                      </c:pt>
                      <c:pt idx="17">
                        <c:v>280</c:v>
                      </c:pt>
                      <c:pt idx="18">
                        <c:v>295</c:v>
                      </c:pt>
                      <c:pt idx="19">
                        <c:v>310</c:v>
                      </c:pt>
                      <c:pt idx="20">
                        <c:v>325</c:v>
                      </c:pt>
                      <c:pt idx="21">
                        <c:v>340</c:v>
                      </c:pt>
                      <c:pt idx="22">
                        <c:v>355</c:v>
                      </c:pt>
                      <c:pt idx="23">
                        <c:v>370</c:v>
                      </c:pt>
                      <c:pt idx="24">
                        <c:v>385</c:v>
                      </c:pt>
                      <c:pt idx="25">
                        <c:v>400</c:v>
                      </c:pt>
                      <c:pt idx="26">
                        <c:v>415</c:v>
                      </c:pt>
                      <c:pt idx="27">
                        <c:v>430</c:v>
                      </c:pt>
                      <c:pt idx="28">
                        <c:v>445</c:v>
                      </c:pt>
                      <c:pt idx="29">
                        <c:v>460</c:v>
                      </c:pt>
                      <c:pt idx="30">
                        <c:v>475</c:v>
                      </c:pt>
                      <c:pt idx="31">
                        <c:v>490</c:v>
                      </c:pt>
                      <c:pt idx="32">
                        <c:v>505</c:v>
                      </c:pt>
                      <c:pt idx="33">
                        <c:v>520</c:v>
                      </c:pt>
                      <c:pt idx="34">
                        <c:v>535</c:v>
                      </c:pt>
                      <c:pt idx="35">
                        <c:v>550</c:v>
                      </c:pt>
                      <c:pt idx="36">
                        <c:v>565</c:v>
                      </c:pt>
                      <c:pt idx="37">
                        <c:v>580</c:v>
                      </c:pt>
                      <c:pt idx="38">
                        <c:v>595</c:v>
                      </c:pt>
                      <c:pt idx="39">
                        <c:v>610</c:v>
                      </c:pt>
                      <c:pt idx="40">
                        <c:v>625</c:v>
                      </c:pt>
                      <c:pt idx="41">
                        <c:v>640</c:v>
                      </c:pt>
                      <c:pt idx="42">
                        <c:v>655</c:v>
                      </c:pt>
                      <c:pt idx="43">
                        <c:v>670</c:v>
                      </c:pt>
                      <c:pt idx="44">
                        <c:v>685</c:v>
                      </c:pt>
                      <c:pt idx="45">
                        <c:v>700</c:v>
                      </c:pt>
                      <c:pt idx="46">
                        <c:v>715</c:v>
                      </c:pt>
                      <c:pt idx="47">
                        <c:v>730</c:v>
                      </c:pt>
                      <c:pt idx="48">
                        <c:v>745</c:v>
                      </c:pt>
                      <c:pt idx="49">
                        <c:v>760</c:v>
                      </c:pt>
                      <c:pt idx="50">
                        <c:v>775</c:v>
                      </c:pt>
                      <c:pt idx="51">
                        <c:v>790</c:v>
                      </c:pt>
                      <c:pt idx="52">
                        <c:v>805</c:v>
                      </c:pt>
                      <c:pt idx="53">
                        <c:v>820</c:v>
                      </c:pt>
                      <c:pt idx="54">
                        <c:v>835</c:v>
                      </c:pt>
                      <c:pt idx="55">
                        <c:v>850</c:v>
                      </c:pt>
                      <c:pt idx="56">
                        <c:v>865</c:v>
                      </c:pt>
                      <c:pt idx="57">
                        <c:v>880</c:v>
                      </c:pt>
                      <c:pt idx="58">
                        <c:v>895</c:v>
                      </c:pt>
                      <c:pt idx="59">
                        <c:v>910</c:v>
                      </c:pt>
                      <c:pt idx="60">
                        <c:v>925</c:v>
                      </c:pt>
                      <c:pt idx="61">
                        <c:v>940</c:v>
                      </c:pt>
                      <c:pt idx="62">
                        <c:v>955</c:v>
                      </c:pt>
                      <c:pt idx="63">
                        <c:v>970</c:v>
                      </c:pt>
                      <c:pt idx="64">
                        <c:v>985</c:v>
                      </c:pt>
                      <c:pt idx="65">
                        <c:v>1000</c:v>
                      </c:pt>
                      <c:pt idx="66">
                        <c:v>1007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A!$H$3:$H$70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75.775499999999994</c:v>
                      </c:pt>
                      <c:pt idx="1">
                        <c:v>77.292900000000003</c:v>
                      </c:pt>
                      <c:pt idx="2">
                        <c:v>79.968500000000006</c:v>
                      </c:pt>
                      <c:pt idx="3">
                        <c:v>79.876300000000001</c:v>
                      </c:pt>
                      <c:pt idx="4">
                        <c:v>80.029600000000002</c:v>
                      </c:pt>
                      <c:pt idx="5">
                        <c:v>80.051699999999997</c:v>
                      </c:pt>
                      <c:pt idx="6">
                        <c:v>79.504499999999993</c:v>
                      </c:pt>
                      <c:pt idx="7">
                        <c:v>80.807000000000002</c:v>
                      </c:pt>
                      <c:pt idx="8">
                        <c:v>80.978899999999996</c:v>
                      </c:pt>
                      <c:pt idx="9">
                        <c:v>79.583299999999994</c:v>
                      </c:pt>
                      <c:pt idx="10">
                        <c:v>80.977599999999995</c:v>
                      </c:pt>
                      <c:pt idx="11">
                        <c:v>81.861800000000002</c:v>
                      </c:pt>
                      <c:pt idx="12">
                        <c:v>82.136200000000002</c:v>
                      </c:pt>
                      <c:pt idx="13">
                        <c:v>81.916899999999998</c:v>
                      </c:pt>
                      <c:pt idx="14">
                        <c:v>81.1203</c:v>
                      </c:pt>
                      <c:pt idx="15">
                        <c:v>83.493600000000001</c:v>
                      </c:pt>
                      <c:pt idx="16">
                        <c:v>84.303700000000006</c:v>
                      </c:pt>
                      <c:pt idx="17">
                        <c:v>84.679299999999998</c:v>
                      </c:pt>
                      <c:pt idx="18">
                        <c:v>86.894999999999996</c:v>
                      </c:pt>
                      <c:pt idx="19">
                        <c:v>86.764700000000005</c:v>
                      </c:pt>
                      <c:pt idx="20">
                        <c:v>87.742999999999995</c:v>
                      </c:pt>
                      <c:pt idx="21">
                        <c:v>88.677000000000007</c:v>
                      </c:pt>
                      <c:pt idx="22">
                        <c:v>91.770700000000005</c:v>
                      </c:pt>
                      <c:pt idx="23">
                        <c:v>92.766499999999994</c:v>
                      </c:pt>
                      <c:pt idx="24">
                        <c:v>91.568399999999997</c:v>
                      </c:pt>
                      <c:pt idx="25">
                        <c:v>95.007000000000005</c:v>
                      </c:pt>
                      <c:pt idx="26">
                        <c:v>95.792000000000002</c:v>
                      </c:pt>
                      <c:pt idx="27">
                        <c:v>96.697199999999995</c:v>
                      </c:pt>
                      <c:pt idx="28">
                        <c:v>96.199399999999997</c:v>
                      </c:pt>
                      <c:pt idx="29">
                        <c:v>95.974999999999994</c:v>
                      </c:pt>
                      <c:pt idx="30">
                        <c:v>96.122500000000002</c:v>
                      </c:pt>
                      <c:pt idx="31">
                        <c:v>97.516999999999996</c:v>
                      </c:pt>
                      <c:pt idx="32">
                        <c:v>96.516000000000005</c:v>
                      </c:pt>
                      <c:pt idx="33">
                        <c:v>96.493799999999993</c:v>
                      </c:pt>
                      <c:pt idx="34">
                        <c:v>96.223299999999995</c:v>
                      </c:pt>
                      <c:pt idx="35">
                        <c:v>95.108400000000003</c:v>
                      </c:pt>
                      <c:pt idx="36">
                        <c:v>95.194999999999993</c:v>
                      </c:pt>
                      <c:pt idx="37">
                        <c:v>96.2333</c:v>
                      </c:pt>
                      <c:pt idx="38">
                        <c:v>95.883899999999997</c:v>
                      </c:pt>
                      <c:pt idx="39">
                        <c:v>95.91</c:v>
                      </c:pt>
                      <c:pt idx="40">
                        <c:v>95.451800000000006</c:v>
                      </c:pt>
                      <c:pt idx="41">
                        <c:v>95.362099999999998</c:v>
                      </c:pt>
                      <c:pt idx="42">
                        <c:v>94.837999999999994</c:v>
                      </c:pt>
                      <c:pt idx="43">
                        <c:v>94.950599999999994</c:v>
                      </c:pt>
                      <c:pt idx="44">
                        <c:v>94.722899999999996</c:v>
                      </c:pt>
                      <c:pt idx="45">
                        <c:v>94.622399999999999</c:v>
                      </c:pt>
                      <c:pt idx="46">
                        <c:v>95.286900000000003</c:v>
                      </c:pt>
                      <c:pt idx="47">
                        <c:v>94.945099999999996</c:v>
                      </c:pt>
                      <c:pt idx="48">
                        <c:v>94.259699999999995</c:v>
                      </c:pt>
                      <c:pt idx="49">
                        <c:v>94.460700000000003</c:v>
                      </c:pt>
                      <c:pt idx="50">
                        <c:v>93.827200000000005</c:v>
                      </c:pt>
                      <c:pt idx="51">
                        <c:v>93.829400000000007</c:v>
                      </c:pt>
                      <c:pt idx="52">
                        <c:v>93.355099999999993</c:v>
                      </c:pt>
                      <c:pt idx="53">
                        <c:v>92.547300000000007</c:v>
                      </c:pt>
                      <c:pt idx="54">
                        <c:v>92.609200000000001</c:v>
                      </c:pt>
                      <c:pt idx="55">
                        <c:v>92.373599999999996</c:v>
                      </c:pt>
                      <c:pt idx="56">
                        <c:v>92.54</c:v>
                      </c:pt>
                      <c:pt idx="57">
                        <c:v>92.199200000000005</c:v>
                      </c:pt>
                      <c:pt idx="58">
                        <c:v>91.750699999999995</c:v>
                      </c:pt>
                      <c:pt idx="59">
                        <c:v>91.505099999999999</c:v>
                      </c:pt>
                      <c:pt idx="60">
                        <c:v>91.3536</c:v>
                      </c:pt>
                      <c:pt idx="61">
                        <c:v>91.25</c:v>
                      </c:pt>
                      <c:pt idx="62">
                        <c:v>91.279300000000006</c:v>
                      </c:pt>
                      <c:pt idx="63">
                        <c:v>91.220299999999995</c:v>
                      </c:pt>
                      <c:pt idx="64">
                        <c:v>90.741699999999994</c:v>
                      </c:pt>
                      <c:pt idx="65">
                        <c:v>90.9285</c:v>
                      </c:pt>
                      <c:pt idx="66">
                        <c:v>91.255799999999994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387773264"/>
        <c:scaling>
          <c:orientation val="minMax"/>
          <c:max val="1009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features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72872"/>
        <c:crosses val="autoZero"/>
        <c:crossBetween val="midCat"/>
      </c:valAx>
      <c:valAx>
        <c:axId val="387772872"/>
        <c:scaling>
          <c:orientation val="minMax"/>
          <c:max val="102"/>
          <c:min val="6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Performance </a:t>
                </a:r>
                <a:r>
                  <a:rPr lang="en-US" dirty="0" smtClean="0"/>
                  <a:t>scores (%)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7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1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3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0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2A65-78CC-4F3C-BE1F-A116A038965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1D12-7842-4D1D-AC46-2D2DE95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90509"/>
              </p:ext>
            </p:extLst>
          </p:nvPr>
        </p:nvGraphicFramePr>
        <p:xfrm>
          <a:off x="2378202" y="1404366"/>
          <a:ext cx="557022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49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USER</dc:creator>
  <cp:lastModifiedBy>Asus USER</cp:lastModifiedBy>
  <cp:revision>3</cp:revision>
  <dcterms:created xsi:type="dcterms:W3CDTF">2019-11-21T05:52:54Z</dcterms:created>
  <dcterms:modified xsi:type="dcterms:W3CDTF">2019-11-22T12:07:51Z</dcterms:modified>
</cp:coreProperties>
</file>