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9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72097-F233-460E-8B7D-9FED5D79149A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F30AB-D17D-431E-AD6B-DD9571167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F30AB-D17D-431E-AD6B-DD9571167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44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033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681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06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67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505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788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09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885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903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85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19FAD0A-1E96-4627-BA4C-4760DFE1CC5E}" type="datetimeFigureOut">
              <a:rPr lang="en-PK" smtClean="0"/>
              <a:t>01/02/2024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97FEA43-1BBD-4935-86E6-6396C0EC291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032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AF22-3280-4D3C-9CAF-F93929174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778490" cy="3035808"/>
          </a:xfrm>
        </p:spPr>
        <p:txBody>
          <a:bodyPr/>
          <a:lstStyle/>
          <a:p>
            <a:r>
              <a:rPr lang="en-US" sz="8800" dirty="0"/>
              <a:t>Duplicate Words Finder &amp; </a:t>
            </a:r>
            <a:r>
              <a:rPr lang="en-US" sz="8800" dirty="0" err="1"/>
              <a:t>Deleter</a:t>
            </a:r>
            <a:r>
              <a:rPr lang="en-US" sz="8800" dirty="0"/>
              <a:t> in DSA C++</a:t>
            </a:r>
            <a:endParaRPr lang="en-PK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45B8A-AE39-489E-ABCD-018A7D165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Submitted to,</a:t>
            </a:r>
          </a:p>
          <a:p>
            <a:r>
              <a:rPr lang="en-US" sz="3200" dirty="0"/>
              <a:t>Muhammad Adnan Aslam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BDF1F-CCDB-415D-A1A6-1CB4CA5A14F8}"/>
              </a:ext>
            </a:extLst>
          </p:cNvPr>
          <p:cNvSpPr txBox="1"/>
          <p:nvPr/>
        </p:nvSpPr>
        <p:spPr>
          <a:xfrm>
            <a:off x="8701088" y="5786438"/>
            <a:ext cx="349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By,</a:t>
            </a:r>
          </a:p>
          <a:p>
            <a:r>
              <a:rPr lang="en-US" dirty="0"/>
              <a:t>Danial Saleem(221825)</a:t>
            </a:r>
          </a:p>
          <a:p>
            <a:r>
              <a:rPr lang="en-US" dirty="0"/>
              <a:t>Muhammad Faseeh(221839)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078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03AC-F0D9-4EB1-8A7B-084812C5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448" y="2305431"/>
            <a:ext cx="2330577" cy="1609344"/>
          </a:xfrm>
        </p:spPr>
        <p:txBody>
          <a:bodyPr/>
          <a:lstStyle/>
          <a:p>
            <a:r>
              <a:rPr lang="en-US" dirty="0"/>
              <a:t>Thanks.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7113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9BD3-D1DD-4FB1-9BF7-2F74EBC4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998" y="456057"/>
            <a:ext cx="5588127" cy="872681"/>
          </a:xfrm>
        </p:spPr>
        <p:txBody>
          <a:bodyPr/>
          <a:lstStyle/>
          <a:p>
            <a:r>
              <a:rPr lang="en-US" dirty="0"/>
              <a:t>What is Our Project: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0DE739-FFF1-4D09-8ECE-3A37C33E1F57}"/>
              </a:ext>
            </a:extLst>
          </p:cNvPr>
          <p:cNvSpPr/>
          <p:nvPr/>
        </p:nvSpPr>
        <p:spPr>
          <a:xfrm>
            <a:off x="1090613" y="1514475"/>
            <a:ext cx="9815512" cy="48874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8F377-6CE1-489A-AB50-32EC2B292F38}"/>
              </a:ext>
            </a:extLst>
          </p:cNvPr>
          <p:cNvSpPr txBox="1"/>
          <p:nvPr/>
        </p:nvSpPr>
        <p:spPr>
          <a:xfrm>
            <a:off x="1771650" y="1814513"/>
            <a:ext cx="8886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Our Project is to Find Duplicate words in two Different files !</a:t>
            </a:r>
          </a:p>
          <a:p>
            <a:r>
              <a:rPr lang="en-US" sz="3600" dirty="0"/>
              <a:t>Our Project will list out the Duplicate words from each file and it will display their names on the Screen.</a:t>
            </a:r>
          </a:p>
          <a:p>
            <a:r>
              <a:rPr lang="en-US" sz="3600" dirty="0"/>
              <a:t>Our Project will also provide us a option to keep those duplicate word or either we want to delete them.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  <a:endParaRPr lang="en-PK" sz="3600" dirty="0"/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E2389AFB-6C9D-4B9D-ADA5-EC1BEBBA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99" y="2989657"/>
            <a:ext cx="524051" cy="524051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FDD2E08B-12A7-4EE0-963A-DBAEEE2E5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147" y="4652937"/>
            <a:ext cx="524051" cy="524051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1C1AE24-D00A-435F-A566-01B040C0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98" y="1888847"/>
            <a:ext cx="524051" cy="5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7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5B92-803A-4E74-8A9C-C3444A1F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328738"/>
          </a:xfrm>
        </p:spPr>
        <p:txBody>
          <a:bodyPr>
            <a:normAutofit fontScale="90000"/>
          </a:bodyPr>
          <a:lstStyle/>
          <a:p>
            <a:r>
              <a:rPr lang="en-US" dirty="0"/>
              <a:t>As We Have Used SFML Library for  User Interface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C70944-2B44-4A3E-8F13-7775B7CF7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07" y="1128424"/>
            <a:ext cx="6525536" cy="41344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55082-0C8A-402D-BAA6-77C20487C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014538"/>
            <a:ext cx="3200400" cy="370046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SFML (Simple and Fast Multimedia Library) is a free and open-source multimedia library written in C++. </a:t>
            </a:r>
          </a:p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We have used this library for our </a:t>
            </a:r>
            <a:r>
              <a:rPr lang="en-US" sz="2400" b="1" i="0" dirty="0">
                <a:effectLst/>
                <a:latin typeface="Söhne"/>
              </a:rPr>
              <a:t>Graphical User Interface.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33D3D-4644-4055-ADA5-8A7242348C2E}"/>
              </a:ext>
            </a:extLst>
          </p:cNvPr>
          <p:cNvSpPr/>
          <p:nvPr/>
        </p:nvSpPr>
        <p:spPr>
          <a:xfrm>
            <a:off x="1657350" y="2014538"/>
            <a:ext cx="2914650" cy="1214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7AB87-E88F-4126-9975-4AF54B95E74E}"/>
              </a:ext>
            </a:extLst>
          </p:cNvPr>
          <p:cNvSpPr txBox="1"/>
          <p:nvPr/>
        </p:nvSpPr>
        <p:spPr>
          <a:xfrm>
            <a:off x="3457576" y="96619"/>
            <a:ext cx="4596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/>
              <a:t>What is SFML ?</a:t>
            </a:r>
            <a:endParaRPr lang="en-PK" sz="36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423C04-8BC5-456F-A036-9556158F1E1A}"/>
              </a:ext>
            </a:extLst>
          </p:cNvPr>
          <p:cNvCxnSpPr/>
          <p:nvPr/>
        </p:nvCxnSpPr>
        <p:spPr>
          <a:xfrm>
            <a:off x="1971675" y="2828925"/>
            <a:ext cx="1971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8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5B92-803A-4E74-8A9C-C3444A1F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328738"/>
          </a:xfrm>
        </p:spPr>
        <p:txBody>
          <a:bodyPr>
            <a:normAutofit fontScale="90000"/>
          </a:bodyPr>
          <a:lstStyle/>
          <a:p>
            <a:r>
              <a:rPr lang="en-US" dirty="0"/>
              <a:t>As We Have used file Handling in our program.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C70944-2B44-4A3E-8F13-7775B7CF7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07" y="1142712"/>
            <a:ext cx="6525536" cy="41344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55082-0C8A-402D-BAA6-77C20487C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014538"/>
            <a:ext cx="3200400" cy="4157662"/>
          </a:xfrm>
        </p:spPr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File handling operations involve reading from and writing to files, as well as performing various tasks through a Program. As we have included ifstream as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it is a combination of 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istream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(which is a file input stream) and </a:t>
            </a:r>
            <a:r>
              <a:rPr lang="en-US" sz="2400" b="1" dirty="0">
                <a:solidFill>
                  <a:srgbClr val="374151"/>
                </a:solidFill>
                <a:latin typeface="Söhne"/>
              </a:rPr>
              <a:t>ostream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(which is a file output stream).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33D3D-4644-4055-ADA5-8A7242348C2E}"/>
              </a:ext>
            </a:extLst>
          </p:cNvPr>
          <p:cNvSpPr/>
          <p:nvPr/>
        </p:nvSpPr>
        <p:spPr>
          <a:xfrm>
            <a:off x="1657350" y="2014538"/>
            <a:ext cx="2914650" cy="1214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7AB87-E88F-4126-9975-4AF54B95E74E}"/>
              </a:ext>
            </a:extLst>
          </p:cNvPr>
          <p:cNvSpPr txBox="1"/>
          <p:nvPr/>
        </p:nvSpPr>
        <p:spPr>
          <a:xfrm>
            <a:off x="2800350" y="96619"/>
            <a:ext cx="6072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/>
              <a:t>What is File Handling?</a:t>
            </a:r>
            <a:endParaRPr lang="en-PK" sz="36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93A80-4FCF-4A08-80A6-2890D309BA77}"/>
              </a:ext>
            </a:extLst>
          </p:cNvPr>
          <p:cNvSpPr/>
          <p:nvPr/>
        </p:nvSpPr>
        <p:spPr>
          <a:xfrm>
            <a:off x="1857375" y="2328863"/>
            <a:ext cx="1514475" cy="3143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820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1225-2F44-479B-975E-B0C3E457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340" y="178593"/>
            <a:ext cx="3642360" cy="1014413"/>
          </a:xfrm>
        </p:spPr>
        <p:txBody>
          <a:bodyPr/>
          <a:lstStyle/>
          <a:p>
            <a:r>
              <a:rPr lang="en-US" dirty="0"/>
              <a:t>Content of Files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B6A9C-3E33-422E-955C-A9859F510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930" y="685800"/>
            <a:ext cx="5910490" cy="50196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91013-7DC5-462E-808B-DE16ADB8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5394" y="1600200"/>
            <a:ext cx="3469005" cy="4114800"/>
          </a:xfrm>
        </p:spPr>
        <p:txBody>
          <a:bodyPr>
            <a:normAutofit/>
          </a:bodyPr>
          <a:lstStyle/>
          <a:p>
            <a:r>
              <a:rPr lang="en-US" sz="2800" dirty="0"/>
              <a:t>This shows the content of file 1 which contains a word </a:t>
            </a:r>
            <a:r>
              <a:rPr lang="en-US" sz="2800" dirty="0">
                <a:solidFill>
                  <a:srgbClr val="FF0000"/>
                </a:solidFill>
              </a:rPr>
              <a:t>Danial</a:t>
            </a:r>
            <a:r>
              <a:rPr lang="en-US" sz="2800" dirty="0"/>
              <a:t>.</a:t>
            </a:r>
          </a:p>
          <a:p>
            <a:r>
              <a:rPr lang="en-US" sz="2800" dirty="0"/>
              <a:t>The second box shows the contents of file 2 which contains word </a:t>
            </a:r>
            <a:r>
              <a:rPr lang="en-US" sz="2800" dirty="0">
                <a:solidFill>
                  <a:srgbClr val="FF0000"/>
                </a:solidFill>
              </a:rPr>
              <a:t>Faseeh, Danial</a:t>
            </a:r>
            <a:endParaRPr lang="en-PK" sz="28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FE98C2-CD36-4811-B819-F0CC1FEB88E5}"/>
              </a:ext>
            </a:extLst>
          </p:cNvPr>
          <p:cNvSpPr/>
          <p:nvPr/>
        </p:nvSpPr>
        <p:spPr>
          <a:xfrm>
            <a:off x="1443038" y="1028700"/>
            <a:ext cx="2828925" cy="104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1680611D-D378-43B2-8578-F0B1CC374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058" y="1593058"/>
            <a:ext cx="524051" cy="524051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62A10B50-7D98-4658-9177-7243E90C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343" y="3429000"/>
            <a:ext cx="524051" cy="5240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BB463-FDF5-4FBB-99AF-B99F9E406D81}"/>
              </a:ext>
            </a:extLst>
          </p:cNvPr>
          <p:cNvSpPr/>
          <p:nvPr/>
        </p:nvSpPr>
        <p:spPr>
          <a:xfrm>
            <a:off x="1443038" y="2117109"/>
            <a:ext cx="2828925" cy="118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827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1225-2F44-479B-975E-B0C3E457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340" y="178593"/>
            <a:ext cx="3642360" cy="1014413"/>
          </a:xfrm>
        </p:spPr>
        <p:txBody>
          <a:bodyPr/>
          <a:lstStyle/>
          <a:p>
            <a:r>
              <a:rPr lang="en-US" dirty="0"/>
              <a:t>Display of Duplicate Files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B6A9C-3E33-422E-955C-A9859F510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718" y="695325"/>
            <a:ext cx="5910490" cy="50196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91013-7DC5-462E-808B-DE16ADB8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5395" y="1600200"/>
            <a:ext cx="3202305" cy="4114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Our Program has searched duplicate words in both files and it has displayed it on the screen.</a:t>
            </a:r>
            <a:endParaRPr lang="en-PK" sz="2800" dirty="0">
              <a:solidFill>
                <a:schemeClr val="accent1"/>
              </a:solidFill>
            </a:endParaRP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1680611D-D378-43B2-8578-F0B1CC374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058" y="1593058"/>
            <a:ext cx="524051" cy="5240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BB463-FDF5-4FBB-99AF-B99F9E406D81}"/>
              </a:ext>
            </a:extLst>
          </p:cNvPr>
          <p:cNvSpPr/>
          <p:nvPr/>
        </p:nvSpPr>
        <p:spPr>
          <a:xfrm>
            <a:off x="1443038" y="3361399"/>
            <a:ext cx="3771900" cy="118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045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1225-2F44-479B-975E-B0C3E457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340" y="380912"/>
            <a:ext cx="3642360" cy="1014413"/>
          </a:xfrm>
        </p:spPr>
        <p:txBody>
          <a:bodyPr/>
          <a:lstStyle/>
          <a:p>
            <a:r>
              <a:rPr lang="en-US" dirty="0"/>
              <a:t>Deletion of Duplicate word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B6A9C-3E33-422E-955C-A9859F510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855" y="685799"/>
            <a:ext cx="5910490" cy="50196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91013-7DC5-462E-808B-DE16ADB8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5395" y="1600200"/>
            <a:ext cx="3202305" cy="4614863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Now the Program has allowed the user that either he wants to delete the word or he don't want to delete the duplicate word.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If the user press n then program will not don’t delete the duplicate word.</a:t>
            </a:r>
            <a:endParaRPr lang="en-PK" sz="2800" dirty="0">
              <a:solidFill>
                <a:schemeClr val="accent1"/>
              </a:solidFill>
            </a:endParaRP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1680611D-D378-43B2-8578-F0B1CC374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058" y="1593058"/>
            <a:ext cx="524051" cy="524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84807-7762-4340-939A-5F43BDDFBF51}"/>
              </a:ext>
            </a:extLst>
          </p:cNvPr>
          <p:cNvSpPr/>
          <p:nvPr/>
        </p:nvSpPr>
        <p:spPr>
          <a:xfrm>
            <a:off x="1400175" y="4243388"/>
            <a:ext cx="5272088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93E0FD92-D103-4B14-916A-79AB014DB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3313" y="4478866"/>
            <a:ext cx="524051" cy="5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9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1225-2F44-479B-975E-B0C3E457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367" y="299775"/>
            <a:ext cx="3642360" cy="1219288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the user Don’t wants to delete the word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91013-7DC5-462E-808B-DE16ADB8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5395" y="1600200"/>
            <a:ext cx="3202305" cy="46148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When the user press </a:t>
            </a:r>
            <a:r>
              <a:rPr lang="en-US" sz="2800" dirty="0">
                <a:solidFill>
                  <a:srgbClr val="FF0000"/>
                </a:solidFill>
              </a:rPr>
              <a:t>n </a:t>
            </a:r>
            <a:r>
              <a:rPr lang="en-US" sz="2800" dirty="0">
                <a:solidFill>
                  <a:schemeClr val="accent1"/>
                </a:solidFill>
              </a:rPr>
              <a:t>which represents </a:t>
            </a: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lang="en-US" sz="2800" dirty="0">
                <a:solidFill>
                  <a:schemeClr val="accent1"/>
                </a:solidFill>
              </a:rPr>
              <a:t> then the duplicate words remain the same.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Then the program allow the user to exit by pressing </a:t>
            </a:r>
            <a:r>
              <a:rPr lang="en-US" sz="2800" dirty="0">
                <a:solidFill>
                  <a:srgbClr val="FF0000"/>
                </a:solidFill>
              </a:rPr>
              <a:t>Escape</a:t>
            </a:r>
            <a:r>
              <a:rPr lang="en-US" sz="2800" dirty="0">
                <a:solidFill>
                  <a:schemeClr val="accent1"/>
                </a:solidFill>
              </a:rPr>
              <a:t> !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1680611D-D378-43B2-8578-F0B1CC37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058" y="1593058"/>
            <a:ext cx="524051" cy="524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84807-7762-4340-939A-5F43BDDFBF51}"/>
              </a:ext>
            </a:extLst>
          </p:cNvPr>
          <p:cNvSpPr/>
          <p:nvPr/>
        </p:nvSpPr>
        <p:spPr>
          <a:xfrm>
            <a:off x="1400175" y="4243388"/>
            <a:ext cx="5272088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513309-00CC-4823-AFEF-28FC6C52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A73CB-518C-4601-A541-2E064FAA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85799"/>
            <a:ext cx="6779333" cy="5186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0B34EE-D22C-41B0-8B5A-A47EEA71E1B0}"/>
              </a:ext>
            </a:extLst>
          </p:cNvPr>
          <p:cNvSpPr/>
          <p:nvPr/>
        </p:nvSpPr>
        <p:spPr>
          <a:xfrm>
            <a:off x="1014413" y="4478866"/>
            <a:ext cx="6535483" cy="1226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3" name="Graphic 12" descr="Laptop with solid fill">
            <a:extLst>
              <a:ext uri="{FF2B5EF4-FFF2-40B4-BE49-F238E27FC236}">
                <a16:creationId xmlns:a16="http://schemas.microsoft.com/office/drawing/2014/main" id="{FDEF3B97-18B3-48EF-8485-15CF90FB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1344" y="4273992"/>
            <a:ext cx="524051" cy="5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1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1225-2F44-479B-975E-B0C3E457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340" y="380912"/>
            <a:ext cx="3642360" cy="1014413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the user want to delete the Duplicate Word.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91013-7DC5-462E-808B-DE16ADB8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5395" y="1600200"/>
            <a:ext cx="3202305" cy="46148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When the user press </a:t>
            </a:r>
            <a:r>
              <a:rPr lang="en-US" sz="2800" dirty="0">
                <a:solidFill>
                  <a:srgbClr val="FF0000"/>
                </a:solidFill>
              </a:rPr>
              <a:t>y </a:t>
            </a:r>
            <a:r>
              <a:rPr lang="en-US" sz="2800" dirty="0">
                <a:solidFill>
                  <a:schemeClr val="accent1"/>
                </a:solidFill>
              </a:rPr>
              <a:t>which represents </a:t>
            </a:r>
            <a:r>
              <a:rPr lang="en-US" sz="2800" dirty="0">
                <a:solidFill>
                  <a:srgbClr val="FF0000"/>
                </a:solidFill>
              </a:rPr>
              <a:t>yes</a:t>
            </a:r>
            <a:r>
              <a:rPr lang="en-US" sz="2800" dirty="0">
                <a:solidFill>
                  <a:schemeClr val="accent1"/>
                </a:solidFill>
              </a:rPr>
              <a:t> then the duplicate words is deleted form one file.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 Then the program allow the user to exit by pressing </a:t>
            </a:r>
            <a:r>
              <a:rPr lang="en-US" sz="2800" dirty="0">
                <a:solidFill>
                  <a:srgbClr val="FF0000"/>
                </a:solidFill>
              </a:rPr>
              <a:t>Escape</a:t>
            </a:r>
            <a:r>
              <a:rPr lang="en-US" sz="2800" dirty="0">
                <a:solidFill>
                  <a:schemeClr val="accent1"/>
                </a:solidFill>
              </a:rPr>
              <a:t> !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1680611D-D378-43B2-8578-F0B1CC374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058" y="1593058"/>
            <a:ext cx="524051" cy="524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84807-7762-4340-939A-5F43BDDFBF51}"/>
              </a:ext>
            </a:extLst>
          </p:cNvPr>
          <p:cNvSpPr/>
          <p:nvPr/>
        </p:nvSpPr>
        <p:spPr>
          <a:xfrm>
            <a:off x="1400175" y="4243388"/>
            <a:ext cx="5272088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513309-00CC-4823-AFEF-28FC6C52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0B34EE-D22C-41B0-8B5A-A47EEA71E1B0}"/>
              </a:ext>
            </a:extLst>
          </p:cNvPr>
          <p:cNvSpPr/>
          <p:nvPr/>
        </p:nvSpPr>
        <p:spPr>
          <a:xfrm>
            <a:off x="1014413" y="4478866"/>
            <a:ext cx="6535483" cy="1226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3" name="Graphic 12" descr="Laptop with solid fill">
            <a:extLst>
              <a:ext uri="{FF2B5EF4-FFF2-40B4-BE49-F238E27FC236}">
                <a16:creationId xmlns:a16="http://schemas.microsoft.com/office/drawing/2014/main" id="{FDEF3B97-18B3-48EF-8485-15CF90FB8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344" y="4273992"/>
            <a:ext cx="524051" cy="524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B0CC53-0EF0-DEC7-67F3-B37A86C18B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9289" r="24314"/>
          <a:stretch/>
        </p:blipFill>
        <p:spPr>
          <a:xfrm>
            <a:off x="838200" y="676661"/>
            <a:ext cx="6711696" cy="5025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09082A-7F81-9CBA-0A4B-BAD4D3F18832}"/>
              </a:ext>
            </a:extLst>
          </p:cNvPr>
          <p:cNvSpPr/>
          <p:nvPr/>
        </p:nvSpPr>
        <p:spPr>
          <a:xfrm>
            <a:off x="1073886" y="4263359"/>
            <a:ext cx="5272088" cy="9695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4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155</TotalTime>
  <Words>375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Söhne</vt:lpstr>
      <vt:lpstr>Wingdings</vt:lpstr>
      <vt:lpstr>Wood Type</vt:lpstr>
      <vt:lpstr>Duplicate Words Finder &amp; Deleter in DSA C++</vt:lpstr>
      <vt:lpstr>What is Our Project:</vt:lpstr>
      <vt:lpstr>As We Have Used SFML Library for  User Interface</vt:lpstr>
      <vt:lpstr>As We Have used file Handling in our program.</vt:lpstr>
      <vt:lpstr>Content of Files</vt:lpstr>
      <vt:lpstr>Display of Duplicate Files </vt:lpstr>
      <vt:lpstr>Deletion of Duplicate word</vt:lpstr>
      <vt:lpstr>When the user Don’t wants to delete the word</vt:lpstr>
      <vt:lpstr>When the user want to delete the Duplicate Word.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Duplicate Words Finder in DSA C++</dc:title>
  <dc:creator>Danial Saleem</dc:creator>
  <cp:lastModifiedBy>Muhammad Faseeh</cp:lastModifiedBy>
  <cp:revision>10</cp:revision>
  <dcterms:created xsi:type="dcterms:W3CDTF">2023-12-25T18:42:28Z</dcterms:created>
  <dcterms:modified xsi:type="dcterms:W3CDTF">2024-01-02T06:24:06Z</dcterms:modified>
</cp:coreProperties>
</file>