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Bestellungen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Bestellung Auftragsbestätigung Nr. 77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