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Kontoauszuege_Bank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Kontoauszug IBAN DE12 3456 7890 1234 5678 90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