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Mahnungen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Zahlungserinnerung Letzte Mahnung fällig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