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Quittungen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Quittung über den Betrag von 25,00 EUR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