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Rechnungen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Rechnung Nr. 1024 Betrag 199,00 EUR zzgl. MwSt.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