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Rezepte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Rezept Ibuprofen 400mg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