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7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DB9B10-BE16-4467-B176-514AF11FAF1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7D594E-1D02-46CC-B846-4A0EE3C102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67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FB06A-12FA-2578-2919-95006525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D12FC-EEA8-7846-5046-25B9AD648850}"/>
              </a:ext>
            </a:extLst>
          </p:cNvPr>
          <p:cNvSpPr txBox="1"/>
          <p:nvPr/>
        </p:nvSpPr>
        <p:spPr>
          <a:xfrm>
            <a:off x="1042416" y="960120"/>
            <a:ext cx="5886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digital image processing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E26AD-AF99-FAAE-7C2C-0648A1429151}"/>
              </a:ext>
            </a:extLst>
          </p:cNvPr>
          <p:cNvSpPr/>
          <p:nvPr/>
        </p:nvSpPr>
        <p:spPr>
          <a:xfrm>
            <a:off x="871537" y="1062096"/>
            <a:ext cx="111347" cy="3500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DB5B9-9D7F-BDCC-E884-2EF506A95FB1}"/>
              </a:ext>
            </a:extLst>
          </p:cNvPr>
          <p:cNvSpPr txBox="1"/>
          <p:nvPr/>
        </p:nvSpPr>
        <p:spPr>
          <a:xfrm>
            <a:off x="1042416" y="1761744"/>
            <a:ext cx="1069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may be defined as a two-dimensional function,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f(x, 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(plane) coordinates, and the amplitude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pair of coordinates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called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image at that point. When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intensity values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all finite, discrete quantities, we call the image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processing digital images by means of a digital computer. Note that a digital image is composed of a finite number of elements, each of which has a particular location and value. These elements are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elements, image elements, pels,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pixels. Pixel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term used most widely to denote the elements of a digital image.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40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</TotalTime>
  <Words>161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Gill Sans MT</vt:lpstr>
      <vt:lpstr>Times New Roman</vt:lpstr>
      <vt:lpstr>Wingdings 2</vt:lpstr>
      <vt:lpstr>Dividend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4</cp:revision>
  <dcterms:created xsi:type="dcterms:W3CDTF">2025-09-07T19:02:50Z</dcterms:created>
  <dcterms:modified xsi:type="dcterms:W3CDTF">2025-09-07T19:26:51Z</dcterms:modified>
</cp:coreProperties>
</file>