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14" autoAdjust="0"/>
  </p:normalViewPr>
  <p:slideViewPr>
    <p:cSldViewPr>
      <p:cViewPr varScale="1">
        <p:scale>
          <a:sx n="60" d="100"/>
          <a:sy n="60" d="100"/>
        </p:scale>
        <p:origin x="-20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A54F7E-4BB5-4DA8-8E69-ED51C7184A1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0" h="0"/>
            </a:sp3d>
          </a:bodyPr>
          <a:lstStyle/>
          <a:p>
            <a:r>
              <a:rPr lang="en-US" dirty="0" smtClean="0"/>
              <a:t>N!TH21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Grave Diggers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van de game</a:t>
            </a:r>
          </a:p>
          <a:p>
            <a:r>
              <a:rPr lang="en-US" dirty="0" err="1" smtClean="0"/>
              <a:t>Groepsdynamiek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UX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0721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Groepsdynamiek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Duidelijkheidheid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transparantie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bespreken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9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8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00B0F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89452e8-b853-4c16-8d39-f0f7b318a337" Revision="1" Stencil="System.MyShapes" StencilVersion="1.0"/>
</Control>
</file>

<file path=customXml/itemProps1.xml><?xml version="1.0" encoding="utf-8"?>
<ds:datastoreItem xmlns:ds="http://schemas.openxmlformats.org/officeDocument/2006/customXml" ds:itemID="{B5C09E55-C842-4EB2-BBFA-DCE0F3E4E73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29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N!TH21</vt:lpstr>
      <vt:lpstr>Inhoud</vt:lpstr>
      <vt:lpstr>Groepsdynamiek</vt:lpstr>
      <vt:lpstr>Planning</vt:lpstr>
      <vt:lpstr>Art</vt:lpstr>
      <vt:lpstr>Development</vt:lpstr>
      <vt:lpstr>UX</vt:lpstr>
      <vt:lpstr>Levels</vt:lpstr>
      <vt:lpstr>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N!TH21</dc:title>
  <dc:creator>Danial</dc:creator>
  <cp:lastModifiedBy>Danial</cp:lastModifiedBy>
  <cp:revision>9</cp:revision>
  <dcterms:created xsi:type="dcterms:W3CDTF">2016-04-13T11:10:53Z</dcterms:created>
  <dcterms:modified xsi:type="dcterms:W3CDTF">2016-04-21T11:47:02Z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