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Stijl, gemiddeld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37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2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117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290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135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4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4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097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93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5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016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35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02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406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b="1" dirty="0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Groep: </a:t>
            </a:r>
            <a:r>
              <a:rPr lang="nl-NL" b="1" dirty="0" err="1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GravesDiggers</a:t>
            </a:r>
            <a:endParaRPr lang="nl-NL" b="1" dirty="0">
              <a:ln>
                <a:solidFill>
                  <a:sysClr val="windowText" lastClr="000000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17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cap="none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erlin Sans FB" panose="020E0602020502020306" pitchFamily="34" charset="0"/>
              </a:rPr>
              <a:t>INLEIDING.</a:t>
            </a:r>
            <a:endParaRPr lang="nl-NL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0" y="2416387"/>
            <a:ext cx="10131425" cy="3649133"/>
          </a:xfrm>
        </p:spPr>
        <p:txBody>
          <a:bodyPr>
            <a:noAutofit/>
          </a:bodyPr>
          <a:lstStyle/>
          <a:p>
            <a:r>
              <a:rPr lang="nl-NL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erlin Sans FB" panose="020E0602020502020306" pitchFamily="34" charset="0"/>
              </a:rPr>
              <a:t>Wie zijn wij?</a:t>
            </a:r>
          </a:p>
          <a:p>
            <a:r>
              <a:rPr lang="nl-NL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erlin Sans FB" panose="020E0602020502020306" pitchFamily="34" charset="0"/>
              </a:rPr>
              <a:t>GDD.</a:t>
            </a:r>
          </a:p>
          <a:p>
            <a:r>
              <a:rPr lang="nl-NL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erlin Sans FB" panose="020E0602020502020306" pitchFamily="34" charset="0"/>
              </a:rPr>
              <a:t>Art Style.</a:t>
            </a:r>
          </a:p>
          <a:p>
            <a:r>
              <a:rPr lang="nl-NL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erlin Sans FB" panose="020E0602020502020306" pitchFamily="34" charset="0"/>
              </a:rPr>
              <a:t>Planning.</a:t>
            </a:r>
          </a:p>
          <a:p>
            <a:r>
              <a:rPr lang="nl-NL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erlin Sans FB" panose="020E0602020502020306" pitchFamily="34" charset="0"/>
              </a:rPr>
              <a:t>UX / Level Design.</a:t>
            </a:r>
          </a:p>
          <a:p>
            <a:r>
              <a:rPr lang="nl-NL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erlin Sans FB" panose="020E0602020502020306" pitchFamily="34" charset="0"/>
              </a:rPr>
              <a:t>Code.</a:t>
            </a:r>
          </a:p>
          <a:p>
            <a:r>
              <a:rPr lang="nl-NL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erlin Sans FB" panose="020E0602020502020306" pitchFamily="34" charset="0"/>
              </a:rPr>
              <a:t>Opleveren.</a:t>
            </a:r>
          </a:p>
        </p:txBody>
      </p:sp>
    </p:spTree>
    <p:extLst>
      <p:ext uri="{BB962C8B-B14F-4D97-AF65-F5344CB8AC3E}">
        <p14:creationId xmlns:p14="http://schemas.microsoft.com/office/powerpoint/2010/main" val="354920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799" y="335456"/>
            <a:ext cx="8610600" cy="1293028"/>
          </a:xfrm>
        </p:spPr>
        <p:txBody>
          <a:bodyPr/>
          <a:lstStyle/>
          <a:p>
            <a:r>
              <a:rPr lang="nl-NL" b="1" cap="none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erlin Sans FB" panose="020E0602020502020306" pitchFamily="34" charset="0"/>
              </a:rPr>
              <a:t>Wie zijn wij?</a:t>
            </a:r>
            <a:endParaRPr lang="nl-NL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799" y="641958"/>
            <a:ext cx="10131425" cy="3649133"/>
          </a:xfrm>
        </p:spPr>
        <p:txBody>
          <a:bodyPr>
            <a:normAutofit/>
          </a:bodyPr>
          <a:lstStyle/>
          <a:p>
            <a:r>
              <a:rPr lang="nl-NL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erlin Sans FB" panose="020E0602020502020306" pitchFamily="34" charset="0"/>
              </a:rPr>
              <a:t>Voorstellen groep.</a:t>
            </a:r>
            <a:endParaRPr lang="nl-NL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erlin Sans FB" panose="020E0602020502020306" pitchFamily="34" charset="0"/>
            </a:endParaRP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712223"/>
              </p:ext>
            </p:extLst>
          </p:nvPr>
        </p:nvGraphicFramePr>
        <p:xfrm>
          <a:off x="685799" y="3059853"/>
          <a:ext cx="8128000" cy="2966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nl-NL" b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rlin Sans FB" panose="020E0602020502020306" pitchFamily="34" charset="0"/>
                        </a:rPr>
                        <a:t>Danial</a:t>
                      </a:r>
                      <a:endParaRPr lang="nl-NL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rlin Sans FB" panose="020E0602020502020306" pitchFamily="34" charset="0"/>
                        </a:rPr>
                        <a:t>Producer</a:t>
                      </a:r>
                      <a:endParaRPr lang="nl-NL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rlin Sans FB" panose="020E0602020502020306" pitchFamily="34" charset="0"/>
                        </a:rPr>
                        <a:t>Paco</a:t>
                      </a:r>
                      <a:endParaRPr lang="nl-NL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rlin Sans FB" panose="020E0602020502020306" pitchFamily="34" charset="0"/>
                        </a:rPr>
                        <a:t>Planning</a:t>
                      </a:r>
                      <a:endParaRPr lang="nl-NL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rlin Sans FB" panose="020E0602020502020306" pitchFamily="34" charset="0"/>
                        </a:rPr>
                        <a:t>Erwin</a:t>
                      </a:r>
                      <a:endParaRPr lang="nl-NL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rlin Sans FB" panose="020E0602020502020306" pitchFamily="34" charset="0"/>
                        </a:rPr>
                        <a:t>Lead Art</a:t>
                      </a:r>
                      <a:endParaRPr lang="nl-NL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rlin Sans FB" panose="020E0602020502020306" pitchFamily="34" charset="0"/>
                        </a:rPr>
                        <a:t>Harold</a:t>
                      </a:r>
                      <a:endParaRPr lang="nl-NL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rlin Sans FB" panose="020E0602020502020306" pitchFamily="34" charset="0"/>
                        </a:rPr>
                        <a:t>UX</a:t>
                      </a:r>
                      <a:endParaRPr lang="nl-NL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rlin Sans FB" panose="020E0602020502020306" pitchFamily="34" charset="0"/>
                        </a:rPr>
                        <a:t>Roos</a:t>
                      </a:r>
                      <a:endParaRPr lang="nl-NL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rlin Sans FB" panose="020E0602020502020306" pitchFamily="34" charset="0"/>
                        </a:rPr>
                        <a:t>Level design</a:t>
                      </a:r>
                      <a:endParaRPr lang="nl-NL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b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rlin Sans FB" panose="020E0602020502020306" pitchFamily="34" charset="0"/>
                        </a:rPr>
                        <a:t>Patric</a:t>
                      </a:r>
                      <a:endParaRPr lang="nl-NL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rlin Sans FB" panose="020E0602020502020306" pitchFamily="34" charset="0"/>
                        </a:rPr>
                        <a:t>QA</a:t>
                      </a:r>
                      <a:endParaRPr lang="nl-NL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rlin Sans FB" panose="020E0602020502020306" pitchFamily="34" charset="0"/>
                        </a:rPr>
                        <a:t>Sven</a:t>
                      </a:r>
                      <a:endParaRPr lang="nl-NL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rlin Sans FB" panose="020E0602020502020306" pitchFamily="34" charset="0"/>
                        </a:rPr>
                        <a:t>Lead</a:t>
                      </a:r>
                      <a:r>
                        <a:rPr lang="nl-NL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rlin Sans FB" panose="020E0602020502020306" pitchFamily="34" charset="0"/>
                        </a:rPr>
                        <a:t> </a:t>
                      </a:r>
                      <a:r>
                        <a:rPr lang="nl-NL" baseline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rlin Sans FB" panose="020E0602020502020306" pitchFamily="34" charset="0"/>
                        </a:rPr>
                        <a:t>Dev</a:t>
                      </a:r>
                      <a:endParaRPr lang="nl-NL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56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>
                <a:ln w="3175" cmpd="sng"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GDD</a:t>
            </a:r>
            <a:r>
              <a:rPr lang="nl-NL" dirty="0" smtClean="0">
                <a:ln w="3175" cmpd="sng">
                  <a:solidFill>
                    <a:sysClr val="windowText" lastClr="000000"/>
                  </a:solidFill>
                </a:ln>
                <a:latin typeface="Bauhaus 93" panose="04030905020B02020C02" pitchFamily="82" charset="0"/>
              </a:rPr>
              <a:t>.</a:t>
            </a:r>
            <a:endParaRPr lang="nl-NL" dirty="0">
              <a:ln w="3175" cmpd="sng">
                <a:solidFill>
                  <a:sysClr val="windowText" lastClr="000000"/>
                </a:solidFill>
              </a:ln>
              <a:latin typeface="Bauhaus 93" panose="04030905020B02020C02" pitchFamily="8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sz="3200" b="1" dirty="0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Introstory.</a:t>
            </a:r>
          </a:p>
          <a:p>
            <a:r>
              <a:rPr lang="nl-NL" sz="3200" b="1" dirty="0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Uitleg gekozen zone.</a:t>
            </a:r>
          </a:p>
          <a:p>
            <a:r>
              <a:rPr lang="nl-NL" sz="3200" b="1" dirty="0" err="1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Mechanics</a:t>
            </a:r>
            <a:r>
              <a:rPr lang="nl-NL" sz="3200" b="1" dirty="0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 game.</a:t>
            </a:r>
          </a:p>
          <a:p>
            <a:r>
              <a:rPr lang="nl-NL" sz="3200" b="1" dirty="0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Uniek aspect game.</a:t>
            </a:r>
          </a:p>
          <a:p>
            <a:r>
              <a:rPr lang="nl-NL" sz="3200" b="1" dirty="0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Puzzel uitleg.</a:t>
            </a:r>
          </a:p>
          <a:p>
            <a:r>
              <a:rPr lang="nl-NL" sz="3200" b="1" dirty="0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Uitleg </a:t>
            </a:r>
            <a:r>
              <a:rPr lang="nl-NL" sz="3200" b="1" dirty="0" err="1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enemies</a:t>
            </a:r>
            <a:r>
              <a:rPr lang="nl-NL" sz="3200" b="1" dirty="0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568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>
                <a:ln w="3175" cmpd="sng"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Art.</a:t>
            </a:r>
            <a:endParaRPr lang="nl-NL" b="1" dirty="0">
              <a:ln w="3175" cmpd="sng">
                <a:solidFill>
                  <a:sysClr val="windowText" lastClr="000000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200" b="1" dirty="0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Concept art.</a:t>
            </a:r>
          </a:p>
          <a:p>
            <a:endParaRPr lang="nl-NL" sz="3200" b="1" dirty="0" smtClean="0">
              <a:ln>
                <a:solidFill>
                  <a:sysClr val="windowText" lastClr="000000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  <a:p>
            <a:r>
              <a:rPr lang="nl-NL" sz="3200" b="1" dirty="0" err="1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Artstyle</a:t>
            </a:r>
            <a:r>
              <a:rPr lang="nl-NL" sz="3200" b="1" dirty="0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. </a:t>
            </a:r>
            <a:endParaRPr lang="nl-NL" sz="3200" b="1" dirty="0">
              <a:ln>
                <a:solidFill>
                  <a:sysClr val="windowText" lastClr="000000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91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>
                <a:ln w="3175" cmpd="sng"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Planning.</a:t>
            </a:r>
            <a:endParaRPr lang="nl-NL" b="1" dirty="0">
              <a:ln w="3175" cmpd="sng">
                <a:solidFill>
                  <a:sysClr val="windowText" lastClr="000000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3200" b="1" dirty="0" err="1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Backlog</a:t>
            </a:r>
            <a:r>
              <a:rPr lang="nl-NL" sz="3200" b="1" dirty="0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.</a:t>
            </a:r>
          </a:p>
          <a:p>
            <a:r>
              <a:rPr lang="nl-NL" sz="3200" b="1" dirty="0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Assetlist. </a:t>
            </a:r>
          </a:p>
          <a:p>
            <a:r>
              <a:rPr lang="nl-NL" sz="3200" b="1" dirty="0" err="1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Trello</a:t>
            </a:r>
            <a:r>
              <a:rPr lang="nl-NL" sz="3200" b="1" dirty="0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.</a:t>
            </a:r>
          </a:p>
          <a:p>
            <a:r>
              <a:rPr lang="nl-NL" sz="3200" b="1" dirty="0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Taakverdeling.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803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 smtClean="0">
                <a:ln w="3175" cmpd="sng"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Ux</a:t>
            </a:r>
            <a:r>
              <a:rPr lang="nl-NL" b="1" dirty="0" smtClean="0">
                <a:ln w="3175" cmpd="sng"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 / Level design.</a:t>
            </a:r>
            <a:endParaRPr lang="nl-NL" b="1" dirty="0">
              <a:ln w="3175" cmpd="sng">
                <a:solidFill>
                  <a:sysClr val="windowText" lastClr="000000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200" b="1" dirty="0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Uitleg zone.</a:t>
            </a:r>
          </a:p>
          <a:p>
            <a:r>
              <a:rPr lang="nl-NL" sz="3200" b="1" dirty="0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Uitleg Fun </a:t>
            </a:r>
            <a:r>
              <a:rPr lang="nl-NL" sz="3200" b="1" dirty="0" err="1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to</a:t>
            </a:r>
            <a:r>
              <a:rPr lang="nl-NL" sz="3200" b="1" dirty="0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 </a:t>
            </a:r>
            <a:r>
              <a:rPr lang="nl-NL" sz="3200" b="1" dirty="0" err="1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play</a:t>
            </a:r>
            <a:r>
              <a:rPr lang="nl-NL" sz="3200" b="1" dirty="0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 factor.</a:t>
            </a:r>
          </a:p>
          <a:p>
            <a:r>
              <a:rPr lang="nl-NL" sz="3200" b="1" dirty="0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Uitleg </a:t>
            </a:r>
            <a:r>
              <a:rPr lang="nl-NL" sz="3200" b="1" dirty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hoe de game informatie communiceert met de </a:t>
            </a:r>
            <a:r>
              <a:rPr lang="nl-NL" sz="3200" b="1" dirty="0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gebruiker.</a:t>
            </a:r>
          </a:p>
          <a:p>
            <a:r>
              <a:rPr lang="nl-NL" sz="3200" b="1" dirty="0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Uitleg game flow van begin tot eind.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4337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>
                <a:ln w="3175" cmpd="sng"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Code.</a:t>
            </a:r>
            <a:endParaRPr lang="nl-NL" b="1" dirty="0">
              <a:ln w="3175" cmpd="sng">
                <a:solidFill>
                  <a:sysClr val="windowText" lastClr="000000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600" b="1" dirty="0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Schematisch overzicht van de op te leveren code.</a:t>
            </a:r>
          </a:p>
          <a:p>
            <a:endParaRPr lang="nl-NL" sz="3600" b="1" dirty="0" smtClean="0">
              <a:ln>
                <a:solidFill>
                  <a:sysClr val="windowText" lastClr="000000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  <a:p>
            <a:r>
              <a:rPr lang="nl-NL" sz="3600" b="1" dirty="0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Structuur uitleg.</a:t>
            </a:r>
            <a:endParaRPr lang="nl-NL" sz="3600" b="1" dirty="0">
              <a:ln>
                <a:solidFill>
                  <a:sysClr val="windowText" lastClr="000000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45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 smtClean="0">
                <a:ln w="3175" cmpd="sng"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Oplevren</a:t>
            </a:r>
            <a:r>
              <a:rPr lang="nl-NL" b="1" dirty="0" smtClean="0">
                <a:ln w="3175" cmpd="sng"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.</a:t>
            </a:r>
            <a:endParaRPr lang="nl-NL" b="1" dirty="0">
              <a:ln w="3175" cmpd="sng">
                <a:solidFill>
                  <a:sysClr val="windowText" lastClr="000000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600" b="1" dirty="0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Doel voor ogen van het einde van GL2.</a:t>
            </a:r>
          </a:p>
          <a:p>
            <a:endParaRPr lang="nl-NL" sz="3600" b="1" dirty="0" smtClean="0">
              <a:ln>
                <a:solidFill>
                  <a:sysClr val="windowText" lastClr="000000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  <a:p>
            <a:r>
              <a:rPr lang="nl-NL" sz="3600" b="1" dirty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U</a:t>
            </a:r>
            <a:r>
              <a:rPr lang="nl-NL" sz="3600" b="1" dirty="0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itleggen </a:t>
            </a:r>
            <a:r>
              <a:rPr lang="nl-NL" sz="3600" b="1" dirty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wat de bedoeling is van de game tijdens de prototype </a:t>
            </a:r>
            <a:r>
              <a:rPr lang="nl-NL" sz="3600" b="1" dirty="0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presentatie</a:t>
            </a:r>
            <a:r>
              <a:rPr lang="nl-NL" sz="3600" dirty="0" smtClean="0">
                <a:latin typeface="Berlin Sans FB" panose="020E0602020502020306" pitchFamily="34" charset="0"/>
              </a:rPr>
              <a:t>.</a:t>
            </a:r>
            <a:endParaRPr lang="nl-NL" sz="36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86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eerbaar">
  <a:themeElements>
    <a:clrScheme name="Citeerbaar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eerbaar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eerbaar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82</TotalTime>
  <Words>157</Words>
  <Application>Microsoft Office PowerPoint</Application>
  <PresentationFormat>Breedbeeld</PresentationFormat>
  <Paragraphs>54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Bauhaus 93</vt:lpstr>
      <vt:lpstr>Berlin Sans FB</vt:lpstr>
      <vt:lpstr>Century Gothic</vt:lpstr>
      <vt:lpstr>Wingdings 2</vt:lpstr>
      <vt:lpstr>Citeerbaar</vt:lpstr>
      <vt:lpstr>PowerPoint-presentatie</vt:lpstr>
      <vt:lpstr>INLEIDING.</vt:lpstr>
      <vt:lpstr>Wie zijn wij?</vt:lpstr>
      <vt:lpstr>GDD.</vt:lpstr>
      <vt:lpstr>Art.</vt:lpstr>
      <vt:lpstr>Planning.</vt:lpstr>
      <vt:lpstr>Ux / Level design.</vt:lpstr>
      <vt:lpstr>Code.</vt:lpstr>
      <vt:lpstr>Oplevren.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paco taco</dc:creator>
  <cp:lastModifiedBy>paco taco</cp:lastModifiedBy>
  <cp:revision>10</cp:revision>
  <dcterms:created xsi:type="dcterms:W3CDTF">2016-02-10T14:08:08Z</dcterms:created>
  <dcterms:modified xsi:type="dcterms:W3CDTF">2016-02-12T08:01:08Z</dcterms:modified>
</cp:coreProperties>
</file>