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A54F7E-4BB5-4DA8-8E69-ED51C7184A1B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N!TH21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Grave Diggers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van de game</a:t>
            </a:r>
          </a:p>
          <a:p>
            <a:r>
              <a:rPr lang="en-US" dirty="0" err="1" smtClean="0"/>
              <a:t>Groepsdynamiek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UX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0721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Groepsdynamiek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00B0F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</TotalTime>
  <Words>18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N!TH21</vt:lpstr>
      <vt:lpstr>Inhoud</vt:lpstr>
      <vt:lpstr>Groepsdynamiek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N!TH21</dc:title>
  <dc:creator>Danial</dc:creator>
  <cp:lastModifiedBy>Danial</cp:lastModifiedBy>
  <cp:revision>5</cp:revision>
  <dcterms:created xsi:type="dcterms:W3CDTF">2016-04-13T11:10:53Z</dcterms:created>
  <dcterms:modified xsi:type="dcterms:W3CDTF">2016-04-13T11:58:43Z</dcterms:modified>
</cp:coreProperties>
</file>