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4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314" autoAdjust="0"/>
  </p:normalViewPr>
  <p:slideViewPr>
    <p:cSldViewPr>
      <p:cViewPr varScale="1">
        <p:scale>
          <a:sx n="60" d="100"/>
          <a:sy n="60" d="100"/>
        </p:scale>
        <p:origin x="-209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2C16A-76F9-4B71-9D8F-C522702125D6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6E6E9-B407-4EE0-928E-00756260D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6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E6E9-B407-4EE0-928E-00756260D0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6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Presentatie Fase 2 Code: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 Game Technisch Gebied 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 is op technisch gebied op de helft, De meest belangrijke dingen werken alleen de enemies moeten nog hellemaal gemaakt worden.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Functionaliteiten Game 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Menu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Switch Systeem, (Random tussen niveaus)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 menu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Pauze menu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 over menu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Schieten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Charachter controller + Health/shield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Charachter Upgrades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Weapon Upgrades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Damage + Exploding barrels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Explosions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Teleporter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Pickup Systeem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 to do 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Pulsating Light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 Rooms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 pads/ Jump platform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 Base class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 Spawn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 AI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 DropLoot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 Balancing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Enemy Shooting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Difficulty Lanterns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 Spawner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Ammo Pickup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GameManager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 System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 Functionaliteiten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 Level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Uitleg AI systeem 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systeem moet nog geschreven worden. We gaan voor de AI de standaard unity NavMesh Gebruiken. Hetzelfde  geld voor de vliegende Enemies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Uitleg Combat Systeem :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Person Shooter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E6E9-B407-4EE0-928E-00756260D0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7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F6E6E9-B407-4EE0-928E-00756260D0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0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A54F7E-4BB5-4DA8-8E69-ED51C7184A1B}" type="datetimeFigureOut">
              <a:rPr lang="en-GB" smtClean="0"/>
              <a:t>25/04/2016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BD53C4-C2AC-428A-A00A-2EEA7EF409A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/>
        <p:txBody>
          <a:bodyPr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0" h="0"/>
            </a:sp3d>
          </a:bodyPr>
          <a:lstStyle/>
          <a:p>
            <a:r>
              <a:rPr lang="en-US" dirty="0" smtClean="0"/>
              <a:t>N!TH21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Grave Diggers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65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8"/>
    </mc:Choice>
    <mc:Fallback>
      <p:transition spd="slow" advTm="138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Elke run is </a:t>
            </a:r>
            <a:r>
              <a:rPr lang="en-US" dirty="0" err="1" smtClean="0"/>
              <a:t>uniek</a:t>
            </a:r>
            <a:endParaRPr lang="en-US" dirty="0" smtClean="0"/>
          </a:p>
          <a:p>
            <a:r>
              <a:rPr lang="en-US" dirty="0" err="1" smtClean="0"/>
              <a:t>Wapens</a:t>
            </a:r>
            <a:r>
              <a:rPr lang="en-US" dirty="0" smtClean="0"/>
              <a:t> </a:t>
            </a:r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aanpasbaar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60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van de game</a:t>
            </a:r>
          </a:p>
          <a:p>
            <a:r>
              <a:rPr lang="en-US" dirty="0" err="1" smtClean="0"/>
              <a:t>Groepsdynamiek</a:t>
            </a:r>
            <a:endParaRPr lang="en-US" dirty="0" smtClean="0"/>
          </a:p>
          <a:p>
            <a:r>
              <a:rPr lang="en-US" dirty="0" smtClean="0"/>
              <a:t>Planning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UX</a:t>
            </a:r>
          </a:p>
          <a:p>
            <a:r>
              <a:rPr lang="en-US" dirty="0" smtClean="0"/>
              <a:t>Levels</a:t>
            </a:r>
          </a:p>
          <a:p>
            <a:r>
              <a:rPr lang="en-US" dirty="0" smtClean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07211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2"/>
    </mc:Choice>
    <mc:Fallback>
      <p:transition spd="slow" advTm="14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Groepsdynamiek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Duidelijkheidheid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transparantie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bespreken</a:t>
            </a:r>
            <a:endParaRPr lang="en-US" dirty="0" smtClean="0"/>
          </a:p>
          <a:p>
            <a:r>
              <a:rPr lang="en-US" dirty="0" err="1" smtClean="0"/>
              <a:t>Goede</a:t>
            </a:r>
            <a:r>
              <a:rPr lang="en-US" dirty="0" smtClean="0"/>
              <a:t> scrums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77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9527"/>
            <a:ext cx="8784976" cy="4549872"/>
          </a:xfrm>
        </p:spPr>
      </p:pic>
    </p:spTree>
    <p:extLst>
      <p:ext uri="{BB962C8B-B14F-4D97-AF65-F5344CB8AC3E}">
        <p14:creationId xmlns:p14="http://schemas.microsoft.com/office/powerpoint/2010/main" val="38663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 descr="C:\Users\Dania\Documents\Deltion\Jaar 2\Gamelab2\Gamelab2\Presentatie\artist stuff presentatie\powerfi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630"/>
            <a:ext cx="3505762" cy="26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nia\Documents\Deltion\Jaar 2\Gamelab2\Gamelab2\Presentatie\artist stuff presentatie\powerfist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56630"/>
            <a:ext cx="3419908" cy="26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ania\Documents\Deltion\Jaar 2\Gamelab2\Gamelab2\Presentatie\artist stuff presentatie\mainChar screensh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41312"/>
            <a:ext cx="4172406" cy="26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Dania\Documents\Deltion\Jaar 2\Gamelab2\Gamelab2\Presentatie\artist stuff presentatie\championMummyPresentat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72" y="1412776"/>
            <a:ext cx="2929632" cy="29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nia\Documents\Deltion\Jaar 2\Gamelab2\Gamelab2\Presentatie\artist stuff presentatie\MummyPresentati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288" y="1412776"/>
            <a:ext cx="2929632" cy="29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nia\Documents\Deltion\Jaar 2\Gamelab2\Gamelab2\Presentatie\artist stuff presentatie\screenshotMumm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43" y="3970734"/>
            <a:ext cx="3391942" cy="25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C:\Users\Dania\Downloads\Mushrooms scre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r="9536"/>
          <a:stretch/>
        </p:blipFill>
        <p:spPr bwMode="auto">
          <a:xfrm>
            <a:off x="3505944" y="1253139"/>
            <a:ext cx="5067300" cy="2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ania\Documents\Deltion\Jaar 2\Gamelab2\Gamelab2\Presentatie\artist stuff presentatie\MushroomTex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3334048" cy="333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C:\Users\Dania\Downloads\Pasted image at 2016_04_21 12_42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08" y="2014464"/>
            <a:ext cx="7378854" cy="188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ania\Downloads\Pasted image at 2016_04_21 12_43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0" y="4141986"/>
            <a:ext cx="8933050" cy="14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00B0F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89452e8-b853-4c16-8d39-f0f7b318a337" Revision="1" Stencil="System.MyShapes" StencilVersion="1.0"/>
</Control>
</file>

<file path=customXml/itemProps1.xml><?xml version="1.0" encoding="utf-8"?>
<ds:datastoreItem xmlns:ds="http://schemas.openxmlformats.org/officeDocument/2006/customXml" ds:itemID="{B5C09E55-C842-4EB2-BBFA-DCE0F3E4E73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211</TotalTime>
  <Words>186</Words>
  <Application>Microsoft Office PowerPoint</Application>
  <PresentationFormat>On-screen Show (4:3)</PresentationFormat>
  <Paragraphs>72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N!TH21</vt:lpstr>
      <vt:lpstr>Inhoud</vt:lpstr>
      <vt:lpstr>Groepsdynamiek</vt:lpstr>
      <vt:lpstr>Planning</vt:lpstr>
      <vt:lpstr>Planning</vt:lpstr>
      <vt:lpstr>Art</vt:lpstr>
      <vt:lpstr>Art</vt:lpstr>
      <vt:lpstr>Art</vt:lpstr>
      <vt:lpstr>Development</vt:lpstr>
      <vt:lpstr>Development</vt:lpstr>
      <vt:lpstr>UX</vt:lpstr>
      <vt:lpstr>Levels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N!TH21</dc:title>
  <dc:creator>Danial</dc:creator>
  <cp:lastModifiedBy>Danial</cp:lastModifiedBy>
  <cp:revision>17</cp:revision>
  <dcterms:created xsi:type="dcterms:W3CDTF">2016-04-13T11:10:53Z</dcterms:created>
  <dcterms:modified xsi:type="dcterms:W3CDTF">2016-04-25T09:35:38Z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