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8" r:id="rId4"/>
    <p:sldId id="267" r:id="rId5"/>
    <p:sldId id="270" r:id="rId6"/>
    <p:sldId id="269" r:id="rId7"/>
    <p:sldId id="261" r:id="rId8"/>
    <p:sldId id="259" r:id="rId9"/>
    <p:sldId id="262" r:id="rId10"/>
    <p:sldId id="263" r:id="rId11"/>
    <p:sldId id="27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>
      <p:cViewPr varScale="1">
        <p:scale>
          <a:sx n="94" d="100"/>
          <a:sy n="94" d="100"/>
        </p:scale>
        <p:origin x="84" y="85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nl-NL" noProof="0" smtClean="0"/>
            <a:t>Walktrought</a:t>
          </a:r>
          <a:endParaRPr lang="nl-NL" noProof="0" dirty="0"/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nl-NL" noProof="0" dirty="0"/>
        </a:p>
      </dgm:t>
    </dgm:pt>
    <dgm:pt modelId="{7133ECF5-4190-4604-AA2F-03C9A0A9210F}">
      <dgm:prSet phldrT="[Text]"/>
      <dgm:spPr/>
      <dgm:t>
        <a:bodyPr/>
        <a:lstStyle/>
        <a:p>
          <a:r>
            <a:rPr lang="nl-NL" noProof="0" dirty="0" smtClean="0"/>
            <a:t>Status.</a:t>
          </a:r>
        </a:p>
        <a:p>
          <a:endParaRPr lang="nl-NL" noProof="0" dirty="0"/>
        </a:p>
      </dgm: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BC1F1D69-434F-434E-B87C-6BCEBC668998}" type="pres">
      <dgm:prSet presAssocID="{CD7942A0-B7D2-4B14-8FEA-55FC702F5BE7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A56C6D6-9DF0-4F97-8FFB-2415101962DF}" type="pres">
      <dgm:prSet presAssocID="{CD7942A0-B7D2-4B14-8FEA-55FC702F5BE7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F5B56DC-0396-44DB-831E-681AA815A244}" type="pres">
      <dgm:prSet presAssocID="{CD7942A0-B7D2-4B14-8FEA-55FC702F5BE7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3041FB0-3246-4C7A-9456-8DDC32C525B5}" type="pres">
      <dgm:prSet presAssocID="{CD7942A0-B7D2-4B14-8FEA-55FC702F5BE7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BB9888B-D030-4FED-A6F6-4B772184B270}" type="pres">
      <dgm:prSet presAssocID="{CD7942A0-B7D2-4B14-8FEA-55FC702F5BE7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14D1B65E-D83A-4F25-8530-F5F46DBE7482}" type="presOf" srcId="{095A5E99-E976-4550-8F80-53CC813F2F5A}" destId="{BC1F1D69-434F-434E-B87C-6BCEBC668998}" srcOrd="0" destOrd="0" presId="urn:microsoft.com/office/officeart/2005/8/layout/vProcess5"/>
    <dgm:cxn modelId="{011A9761-E983-4C7D-AB1D-2038261D8FF8}" srcId="{CD7942A0-B7D2-4B14-8FEA-55FC702F5BE7}" destId="{7133ECF5-4190-4604-AA2F-03C9A0A9210F}" srcOrd="1" destOrd="0" parTransId="{7D1B29D7-21DD-436A-8F7C-E87DE53C1431}" sibTransId="{46037378-034A-4662-877A-B53E1DA069A3}"/>
    <dgm:cxn modelId="{77C6A0AB-9AB6-4929-99B7-CE396198A0EB}" type="presOf" srcId="{095A5E99-E976-4550-8F80-53CC813F2F5A}" destId="{B3041FB0-3246-4C7A-9456-8DDC32C525B5}" srcOrd="1" destOrd="0" presId="urn:microsoft.com/office/officeart/2005/8/layout/vProcess5"/>
    <dgm:cxn modelId="{8D49E39D-70A5-46E2-9A7F-D4C4664DE6F8}" type="presOf" srcId="{8877691F-1B60-4485-9174-DDEC7EE68B70}" destId="{1F5B56DC-0396-44DB-831E-681AA815A24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D6B93F9F-C0F8-408F-8027-F5821ECFA4DB}" type="presOf" srcId="{7133ECF5-4190-4604-AA2F-03C9A0A9210F}" destId="{0BB9888B-D030-4FED-A6F6-4B772184B270}" srcOrd="1" destOrd="0" presId="urn:microsoft.com/office/officeart/2005/8/layout/vProcess5"/>
    <dgm:cxn modelId="{4E954ABF-DD43-4743-89DF-460BE9BEB355}" type="presOf" srcId="{7133ECF5-4190-4604-AA2F-03C9A0A9210F}" destId="{8A56C6D6-9DF0-4F97-8FFB-2415101962DF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EC98F3FB-E409-4A84-940D-6DCCEF49725C}" type="presParOf" srcId="{1D84D8B6-AB32-4491-B5D2-EFE3D7668B88}" destId="{BC1F1D69-434F-434E-B87C-6BCEBC668998}" srcOrd="1" destOrd="0" presId="urn:microsoft.com/office/officeart/2005/8/layout/vProcess5"/>
    <dgm:cxn modelId="{26D3D0A4-6567-4DFF-9E26-EEF110D8AD65}" type="presParOf" srcId="{1D84D8B6-AB32-4491-B5D2-EFE3D7668B88}" destId="{8A56C6D6-9DF0-4F97-8FFB-2415101962DF}" srcOrd="2" destOrd="0" presId="urn:microsoft.com/office/officeart/2005/8/layout/vProcess5"/>
    <dgm:cxn modelId="{2E1C57F3-6AAE-45C2-B0C4-84D21833BC10}" type="presParOf" srcId="{1D84D8B6-AB32-4491-B5D2-EFE3D7668B88}" destId="{1F5B56DC-0396-44DB-831E-681AA815A244}" srcOrd="3" destOrd="0" presId="urn:microsoft.com/office/officeart/2005/8/layout/vProcess5"/>
    <dgm:cxn modelId="{EE80EAAB-37CF-4D79-B9C6-210CA27E70AF}" type="presParOf" srcId="{1D84D8B6-AB32-4491-B5D2-EFE3D7668B88}" destId="{B3041FB0-3246-4C7A-9456-8DDC32C525B5}" srcOrd="4" destOrd="0" presId="urn:microsoft.com/office/officeart/2005/8/layout/vProcess5"/>
    <dgm:cxn modelId="{2FC44D24-A33C-458F-844E-B94FE466C343}" type="presParOf" srcId="{1D84D8B6-AB32-4491-B5D2-EFE3D7668B88}" destId="{0BB9888B-D030-4FED-A6F6-4B772184B27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1D69-434F-434E-B87C-6BCEBC668998}">
      <dsp:nvSpPr>
        <dsp:cNvPr id="0" name=""/>
        <dsp:cNvSpPr/>
      </dsp:nvSpPr>
      <dsp:spPr>
        <a:xfrm>
          <a:off x="0" y="0"/>
          <a:ext cx="4316650" cy="2009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100" kern="1200" noProof="0" smtClean="0"/>
            <a:t>Walktrought</a:t>
          </a:r>
          <a:endParaRPr lang="nl-NL" sz="3100" kern="1200" noProof="0" dirty="0"/>
        </a:p>
      </dsp:txBody>
      <dsp:txXfrm>
        <a:off x="58857" y="58857"/>
        <a:ext cx="2239637" cy="1891822"/>
      </dsp:txXfrm>
    </dsp:sp>
    <dsp:sp modelId="{8A56C6D6-9DF0-4F97-8FFB-2415101962DF}">
      <dsp:nvSpPr>
        <dsp:cNvPr id="0" name=""/>
        <dsp:cNvSpPr/>
      </dsp:nvSpPr>
      <dsp:spPr>
        <a:xfrm>
          <a:off x="761761" y="2456100"/>
          <a:ext cx="4316650" cy="2009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100" kern="1200" noProof="0" dirty="0" smtClean="0"/>
            <a:t>Status.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3100" kern="1200" noProof="0" dirty="0"/>
        </a:p>
      </dsp:txBody>
      <dsp:txXfrm>
        <a:off x="820618" y="2514957"/>
        <a:ext cx="2130975" cy="1891822"/>
      </dsp:txXfrm>
    </dsp:sp>
    <dsp:sp modelId="{1F5B56DC-0396-44DB-831E-681AA815A244}">
      <dsp:nvSpPr>
        <dsp:cNvPr id="0" name=""/>
        <dsp:cNvSpPr/>
      </dsp:nvSpPr>
      <dsp:spPr>
        <a:xfrm>
          <a:off x="3010451" y="1579719"/>
          <a:ext cx="1306198" cy="13061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3600" kern="1200" noProof="0" dirty="0"/>
        </a:p>
      </dsp:txBody>
      <dsp:txXfrm>
        <a:off x="3304346" y="1579719"/>
        <a:ext cx="718408" cy="982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nl-NL"/>
              <a:pPr/>
              <a:t>29-6-2016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nl-NL"/>
              <a:pPr/>
              <a:t>29-6-2016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Klik om de modelstijlen te bewerken</a:t>
            </a:r>
          </a:p>
          <a:p>
            <a:pPr lvl="1"/>
            <a:r>
              <a:rPr/>
              <a:t>Tweede niveau</a:t>
            </a:r>
          </a:p>
          <a:p>
            <a:pPr lvl="2"/>
            <a:r>
              <a:rPr/>
              <a:t>Derde niveau</a:t>
            </a:r>
          </a:p>
          <a:p>
            <a:pPr lvl="3"/>
            <a:r>
              <a:rPr/>
              <a:t>Vierde niveau</a:t>
            </a:r>
          </a:p>
          <a:p>
            <a:pPr lvl="4"/>
            <a:r>
              <a:rPr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echte verbindingslijn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rije v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  <p:sp>
          <p:nvSpPr>
            <p:cNvPr id="10" name="Vrije v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4" name="Tijdelijke aanduiding voor dianumm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echte verbindingslijn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rije v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4" name="Vrije v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nl-NL" smtClean="0"/>
              <a:pPr/>
              <a:t>29-6-2016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88640"/>
            <a:ext cx="10443919" cy="52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57908" y="332656"/>
            <a:ext cx="10360501" cy="1223963"/>
          </a:xfrm>
        </p:spPr>
        <p:txBody>
          <a:bodyPr/>
          <a:lstStyle/>
          <a:p>
            <a:r>
              <a:rPr lang="nl-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Inhoudsopgave</a:t>
            </a:r>
            <a:r>
              <a:rPr lang="nl-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nl-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>
          <a:xfrm>
            <a:off x="1701924" y="1700808"/>
            <a:ext cx="10360501" cy="4462272"/>
          </a:xfrm>
        </p:spPr>
        <p:txBody>
          <a:bodyPr>
            <a:normAutofit lnSpcReduction="10000"/>
          </a:bodyPr>
          <a:lstStyle/>
          <a:p>
            <a:r>
              <a:rPr lang="nl-NL" dirty="0" smtClean="0">
                <a:latin typeface="Bernard MT Condensed" panose="02050806060905020404" pitchFamily="18" charset="0"/>
              </a:rPr>
              <a:t>Wie is NITH21?</a:t>
            </a:r>
          </a:p>
          <a:p>
            <a:r>
              <a:rPr lang="nl-NL" dirty="0" smtClean="0">
                <a:latin typeface="Bernard MT Condensed" panose="02050806060905020404" pitchFamily="18" charset="0"/>
              </a:rPr>
              <a:t>Status van de game.</a:t>
            </a:r>
            <a:endParaRPr lang="nl-NL" dirty="0" smtClean="0">
              <a:latin typeface="Bernard MT Condensed" panose="02050806060905020404" pitchFamily="18" charset="0"/>
            </a:endParaRPr>
          </a:p>
          <a:p>
            <a:r>
              <a:rPr lang="nl-NL" dirty="0" smtClean="0">
                <a:latin typeface="Bernard MT Condensed" panose="02050806060905020404" pitchFamily="18" charset="0"/>
              </a:rPr>
              <a:t>Groepsdynamiek.</a:t>
            </a:r>
          </a:p>
          <a:p>
            <a:r>
              <a:rPr lang="nl-NL" dirty="0" smtClean="0">
                <a:latin typeface="Bernard MT Condensed" panose="02050806060905020404" pitchFamily="18" charset="0"/>
              </a:rPr>
              <a:t>Art.</a:t>
            </a:r>
          </a:p>
          <a:p>
            <a:r>
              <a:rPr lang="nl-NL" dirty="0" smtClean="0">
                <a:latin typeface="Bernard MT Condensed" panose="02050806060905020404" pitchFamily="18" charset="0"/>
              </a:rPr>
              <a:t>Planning.</a:t>
            </a:r>
          </a:p>
          <a:p>
            <a:r>
              <a:rPr lang="nl-NL" dirty="0" smtClean="0">
                <a:latin typeface="Bernard MT Condensed" panose="02050806060905020404" pitchFamily="18" charset="0"/>
              </a:rPr>
              <a:t>UX.</a:t>
            </a:r>
          </a:p>
          <a:p>
            <a:r>
              <a:rPr lang="nl-NL" dirty="0" smtClean="0">
                <a:latin typeface="Bernard MT Condensed" panose="02050806060905020404" pitchFamily="18" charset="0"/>
              </a:rPr>
              <a:t>QA.</a:t>
            </a:r>
          </a:p>
          <a:p>
            <a:r>
              <a:rPr lang="nl-NL" dirty="0" smtClean="0">
                <a:latin typeface="Bernard MT Condensed" panose="02050806060905020404" pitchFamily="18" charset="0"/>
              </a:rPr>
              <a:t>Development.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6" y="108774"/>
            <a:ext cx="6352419" cy="31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Bernard MT Condensed" panose="02050806060905020404" pitchFamily="18" charset="0"/>
              </a:rPr>
              <a:t>Wie is NITH21?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764704"/>
            <a:ext cx="10461880" cy="5230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Bernard MT Condensed" panose="02050806060905020404" pitchFamily="18" charset="0"/>
              </a:rPr>
              <a:t>Status van de game.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5790759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1" y="2132856"/>
            <a:ext cx="6352419" cy="31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45000">
              <a:schemeClr val="bg2">
                <a:tint val="100000"/>
                <a:shade val="30000"/>
                <a:satMod val="100000"/>
              </a:schemeClr>
            </a:gs>
            <a:gs pos="97000">
              <a:schemeClr val="bg2">
                <a:shade val="60000"/>
                <a:satMod val="10000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5860" y="-171400"/>
            <a:ext cx="10360501" cy="1223963"/>
          </a:xfrm>
        </p:spPr>
        <p:txBody>
          <a:bodyPr/>
          <a:lstStyle/>
          <a:p>
            <a:r>
              <a:rPr lang="nl-NL" dirty="0">
                <a:latin typeface="Bernard MT Condensed" panose="02050806060905020404" pitchFamily="18" charset="0"/>
              </a:rPr>
              <a:t>Groepsdynamiek.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25860" y="1268760"/>
            <a:ext cx="5078677" cy="4465320"/>
          </a:xfrm>
        </p:spPr>
        <p:txBody>
          <a:bodyPr/>
          <a:lstStyle/>
          <a:p>
            <a:r>
              <a:rPr lang="nl-N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Wat ging er goed?</a:t>
            </a:r>
            <a:endParaRPr lang="nl-NL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0"/>
            </a:endParaRPr>
          </a:p>
          <a:p>
            <a:r>
              <a:rPr lang="nl-N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Wat is er misgegaan?</a:t>
            </a:r>
          </a:p>
          <a:p>
            <a:r>
              <a:rPr lang="nl-N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Hoe zijn deze problemen </a:t>
            </a:r>
            <a:r>
              <a:rPr lang="nl-N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behandeld?</a:t>
            </a:r>
          </a:p>
          <a:p>
            <a:r>
              <a:rPr lang="nl-N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Aanwezighiedcijfers.</a:t>
            </a:r>
          </a:p>
          <a:p>
            <a:endParaRPr lang="nl-NL" dirty="0" smtClean="0">
              <a:latin typeface="Bernard MT Condensed" panose="02050806060905020404" pitchFamily="18" charset="0"/>
            </a:endParaRPr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1954730"/>
              </p:ext>
            </p:extLst>
          </p:nvPr>
        </p:nvGraphicFramePr>
        <p:xfrm>
          <a:off x="1380000" y="4149080"/>
          <a:ext cx="9649073" cy="24688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78439"/>
                <a:gridCol w="1378439"/>
                <a:gridCol w="1378439"/>
                <a:gridCol w="1378439"/>
                <a:gridCol w="1489494"/>
                <a:gridCol w="1267384"/>
                <a:gridCol w="1378439"/>
              </a:tblGrid>
              <a:tr h="606936">
                <a:tc>
                  <a:txBody>
                    <a:bodyPr/>
                    <a:lstStyle/>
                    <a:p>
                      <a:r>
                        <a:rPr lang="nl-NL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Danial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Paco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Erwin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Harold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Sven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Patrick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Roos</a:t>
                      </a:r>
                    </a:p>
                    <a:p>
                      <a:endParaRPr lang="nl-NL" dirty="0"/>
                    </a:p>
                  </a:txBody>
                  <a:tcPr/>
                </a:tc>
              </a:tr>
              <a:tr h="863641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Producer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Planning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Lead Art</a:t>
                      </a:r>
                      <a:endParaRPr lang="nl-NL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UX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Lead</a:t>
                      </a:r>
                      <a:r>
                        <a:rPr lang="nl-NL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nl-NL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Dev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QA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Level</a:t>
                      </a:r>
                      <a:r>
                        <a:rPr lang="nl-NL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design</a:t>
                      </a:r>
                    </a:p>
                    <a:p>
                      <a:endParaRPr lang="nl-NL" dirty="0"/>
                    </a:p>
                  </a:txBody>
                  <a:tcPr/>
                </a:tc>
              </a:tr>
              <a:tr h="332170">
                <a:tc>
                  <a:txBody>
                    <a:bodyPr/>
                    <a:lstStyle/>
                    <a:p>
                      <a:r>
                        <a:rPr lang="nl-NL" dirty="0" smtClean="0"/>
                        <a:t>…..%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……%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…..%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…..%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…..%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…..%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….%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353867"/>
            <a:ext cx="6352419" cy="31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63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ernard MT Condensed" panose="02050806060905020404" pitchFamily="18" charset="0"/>
              </a:rPr>
              <a:t>Art.</a:t>
            </a:r>
            <a:endParaRPr lang="nl-NL" dirty="0">
              <a:latin typeface="Bernard MT Condensed" panose="02050806060905020404" pitchFamily="18" charset="0"/>
            </a:endParaRP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37" y="-243408"/>
            <a:ext cx="6352419" cy="31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081023"/>
            </a:gs>
            <a:gs pos="0">
              <a:schemeClr val="bg2">
                <a:tint val="100000"/>
                <a:shade val="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625176" y="692696"/>
            <a:ext cx="914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>
                <a:latin typeface="Bernard MT Condensed" panose="02050806060905020404" pitchFamily="18" charset="0"/>
              </a:rPr>
              <a:t>Planning</a:t>
            </a:r>
            <a:r>
              <a:rPr lang="nl-NL" sz="2800" dirty="0" smtClean="0"/>
              <a:t>.</a:t>
            </a:r>
            <a:endParaRPr lang="nl-NL" sz="28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82" y="184711"/>
            <a:ext cx="6352419" cy="317621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1341884" y="2060848"/>
            <a:ext cx="64134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endParaRPr lang="nl-NL" sz="2800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sz="28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Lijst van geschrapte elementen.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sz="28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Lijst van ontwikkelde elementen.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sz="2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sz="2800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sz="2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sz="2800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sz="2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sz="28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https</a:t>
            </a:r>
            <a:r>
              <a:rPr lang="nl-NL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://trello.com/b/fkcZ3YcB/devfase</a:t>
            </a:r>
            <a:endParaRPr lang="nl-NL" sz="2800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sz="2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sz="2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413892" y="-1323528"/>
            <a:ext cx="8938472" cy="2764335"/>
          </a:xfrm>
        </p:spPr>
        <p:txBody>
          <a:bodyPr/>
          <a:lstStyle/>
          <a:p>
            <a:r>
              <a:rPr lang="nl-NL" dirty="0" smtClean="0"/>
              <a:t>UX.</a:t>
            </a:r>
            <a:endParaRPr lang="nl-NL" dirty="0"/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1269876" y="2780815"/>
            <a:ext cx="7069519" cy="1220933"/>
          </a:xfrm>
        </p:spPr>
        <p:txBody>
          <a:bodyPr>
            <a:normAutofit fontScale="77500" lnSpcReduction="20000"/>
          </a:bodyPr>
          <a:lstStyle/>
          <a:p>
            <a:r>
              <a:rPr lang="nl-NL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Fun </a:t>
            </a:r>
            <a:r>
              <a:rPr lang="nl-NL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to</a:t>
            </a:r>
            <a:r>
              <a:rPr lang="nl-NL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</a:t>
            </a:r>
            <a:r>
              <a:rPr lang="nl-NL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play</a:t>
            </a:r>
            <a:r>
              <a:rPr lang="nl-NL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elementen.</a:t>
            </a:r>
          </a:p>
          <a:p>
            <a:endParaRPr lang="nl-NL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endParaRPr lang="nl-NL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r>
              <a:rPr lang="nl-NL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Interactie </a:t>
            </a:r>
            <a:r>
              <a:rPr lang="nl-NL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hud</a:t>
            </a:r>
            <a:r>
              <a:rPr lang="nl-NL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/</a:t>
            </a:r>
            <a:r>
              <a:rPr lang="nl-NL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popups</a:t>
            </a:r>
            <a:r>
              <a:rPr lang="nl-NL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/</a:t>
            </a:r>
            <a:r>
              <a:rPr lang="nl-NL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turorial</a:t>
            </a:r>
            <a:r>
              <a:rPr lang="nl-NL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</a:t>
            </a:r>
            <a:r>
              <a:rPr lang="nl-NL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lvl</a:t>
            </a:r>
            <a:r>
              <a:rPr lang="nl-NL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.</a:t>
            </a:r>
          </a:p>
          <a:p>
            <a:endParaRPr lang="nl-NL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endParaRPr lang="nl-NL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-17800"/>
            <a:ext cx="6352419" cy="3176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QA.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Uitleg tegengekomen bugs.</a:t>
            </a:r>
          </a:p>
          <a:p>
            <a:endParaRPr lang="nl-NL" dirty="0" smtClean="0"/>
          </a:p>
          <a:p>
            <a:r>
              <a:rPr lang="nl-NL" dirty="0" smtClean="0"/>
              <a:t>QA rapport;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923" y="3284984"/>
            <a:ext cx="6352419" cy="3176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driedubbele circuitlijnen (breedbeeld)</Template>
  <TotalTime>0</TotalTime>
  <Words>117</Words>
  <Application>Microsoft Office PowerPoint</Application>
  <PresentationFormat>Aangepast</PresentationFormat>
  <Paragraphs>60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Bernard MT Condensed</vt:lpstr>
      <vt:lpstr>Calibri</vt:lpstr>
      <vt:lpstr>Tech_16x9</vt:lpstr>
      <vt:lpstr>PowerPoint-presentatie</vt:lpstr>
      <vt:lpstr>Inhoudsopgave.</vt:lpstr>
      <vt:lpstr>Wie is NITH21?</vt:lpstr>
      <vt:lpstr>Status van de game.</vt:lpstr>
      <vt:lpstr>Groepsdynamiek.</vt:lpstr>
      <vt:lpstr>Art.</vt:lpstr>
      <vt:lpstr>PowerPoint-presentatie</vt:lpstr>
      <vt:lpstr>UX.</vt:lpstr>
      <vt:lpstr>QA.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2016-06-29T12:05:57Z</dcterms:created>
  <dcterms:modified xsi:type="dcterms:W3CDTF">2016-06-29T19:59:29Z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