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</p:sldIdLst>
  <p:sldSz cx="14400213" cy="774065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F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23"/>
    <p:restoredTop sz="94643"/>
  </p:normalViewPr>
  <p:slideViewPr>
    <p:cSldViewPr snapToGrid="0" snapToObjects="1">
      <p:cViewPr varScale="1">
        <p:scale>
          <a:sx n="86" d="100"/>
          <a:sy n="86" d="100"/>
        </p:scale>
        <p:origin x="232" y="1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0027" y="1266815"/>
            <a:ext cx="10800160" cy="2694893"/>
          </a:xfrm>
        </p:spPr>
        <p:txBody>
          <a:bodyPr anchor="b"/>
          <a:lstStyle>
            <a:lvl1pPr algn="ctr">
              <a:defRPr sz="677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0027" y="4065633"/>
            <a:ext cx="10800160" cy="1868865"/>
          </a:xfrm>
        </p:spPr>
        <p:txBody>
          <a:bodyPr/>
          <a:lstStyle>
            <a:lvl1pPr marL="0" indent="0" algn="ctr">
              <a:buNone/>
              <a:defRPr sz="2709"/>
            </a:lvl1pPr>
            <a:lvl2pPr marL="516042" indent="0" algn="ctr">
              <a:buNone/>
              <a:defRPr sz="2257"/>
            </a:lvl2pPr>
            <a:lvl3pPr marL="1032083" indent="0" algn="ctr">
              <a:buNone/>
              <a:defRPr sz="2032"/>
            </a:lvl3pPr>
            <a:lvl4pPr marL="1548125" indent="0" algn="ctr">
              <a:buNone/>
              <a:defRPr sz="1806"/>
            </a:lvl4pPr>
            <a:lvl5pPr marL="2064167" indent="0" algn="ctr">
              <a:buNone/>
              <a:defRPr sz="1806"/>
            </a:lvl5pPr>
            <a:lvl6pPr marL="2580208" indent="0" algn="ctr">
              <a:buNone/>
              <a:defRPr sz="1806"/>
            </a:lvl6pPr>
            <a:lvl7pPr marL="3096250" indent="0" algn="ctr">
              <a:buNone/>
              <a:defRPr sz="1806"/>
            </a:lvl7pPr>
            <a:lvl8pPr marL="3612291" indent="0" algn="ctr">
              <a:buNone/>
              <a:defRPr sz="1806"/>
            </a:lvl8pPr>
            <a:lvl9pPr marL="4128333" indent="0" algn="ctr">
              <a:buNone/>
              <a:defRPr sz="180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9B4B-5AE9-AC4D-9EFA-9FD7F0F1516D}" type="datetimeFigureOut">
              <a:rPr lang="de-DE" smtClean="0"/>
              <a:t>21.07.18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C800E-566D-D648-B656-DF5F5CCD18A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1859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9B4B-5AE9-AC4D-9EFA-9FD7F0F1516D}" type="datetimeFigureOut">
              <a:rPr lang="de-DE" smtClean="0"/>
              <a:t>21.07.18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C800E-566D-D648-B656-DF5F5CCD18A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6919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05152" y="412118"/>
            <a:ext cx="3105046" cy="65598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015" y="412118"/>
            <a:ext cx="9135135" cy="655984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9B4B-5AE9-AC4D-9EFA-9FD7F0F1516D}" type="datetimeFigureOut">
              <a:rPr lang="de-DE" smtClean="0"/>
              <a:t>21.07.18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C800E-566D-D648-B656-DF5F5CCD18A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8929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9B4B-5AE9-AC4D-9EFA-9FD7F0F1516D}" type="datetimeFigureOut">
              <a:rPr lang="de-DE" smtClean="0"/>
              <a:t>21.07.18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C800E-566D-D648-B656-DF5F5CCD18A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9109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514" y="1929788"/>
            <a:ext cx="12420184" cy="3219895"/>
          </a:xfrm>
        </p:spPr>
        <p:txBody>
          <a:bodyPr anchor="b"/>
          <a:lstStyle>
            <a:lvl1pPr>
              <a:defRPr sz="677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514" y="5180144"/>
            <a:ext cx="12420184" cy="1693267"/>
          </a:xfrm>
        </p:spPr>
        <p:txBody>
          <a:bodyPr/>
          <a:lstStyle>
            <a:lvl1pPr marL="0" indent="0">
              <a:buNone/>
              <a:defRPr sz="2709">
                <a:solidFill>
                  <a:schemeClr val="tx1">
                    <a:tint val="75000"/>
                  </a:schemeClr>
                </a:solidFill>
              </a:defRPr>
            </a:lvl1pPr>
            <a:lvl2pPr marL="516042" indent="0">
              <a:buNone/>
              <a:defRPr sz="2257">
                <a:solidFill>
                  <a:schemeClr val="tx1">
                    <a:tint val="75000"/>
                  </a:schemeClr>
                </a:solidFill>
              </a:defRPr>
            </a:lvl2pPr>
            <a:lvl3pPr marL="1032083" indent="0">
              <a:buNone/>
              <a:defRPr sz="2032">
                <a:solidFill>
                  <a:schemeClr val="tx1">
                    <a:tint val="75000"/>
                  </a:schemeClr>
                </a:solidFill>
              </a:defRPr>
            </a:lvl3pPr>
            <a:lvl4pPr marL="1548125" indent="0">
              <a:buNone/>
              <a:defRPr sz="1806">
                <a:solidFill>
                  <a:schemeClr val="tx1">
                    <a:tint val="75000"/>
                  </a:schemeClr>
                </a:solidFill>
              </a:defRPr>
            </a:lvl4pPr>
            <a:lvl5pPr marL="2064167" indent="0">
              <a:buNone/>
              <a:defRPr sz="1806">
                <a:solidFill>
                  <a:schemeClr val="tx1">
                    <a:tint val="75000"/>
                  </a:schemeClr>
                </a:solidFill>
              </a:defRPr>
            </a:lvl5pPr>
            <a:lvl6pPr marL="2580208" indent="0">
              <a:buNone/>
              <a:defRPr sz="1806">
                <a:solidFill>
                  <a:schemeClr val="tx1">
                    <a:tint val="75000"/>
                  </a:schemeClr>
                </a:solidFill>
              </a:defRPr>
            </a:lvl6pPr>
            <a:lvl7pPr marL="3096250" indent="0">
              <a:buNone/>
              <a:defRPr sz="1806">
                <a:solidFill>
                  <a:schemeClr val="tx1">
                    <a:tint val="75000"/>
                  </a:schemeClr>
                </a:solidFill>
              </a:defRPr>
            </a:lvl7pPr>
            <a:lvl8pPr marL="3612291" indent="0">
              <a:buNone/>
              <a:defRPr sz="1806">
                <a:solidFill>
                  <a:schemeClr val="tx1">
                    <a:tint val="75000"/>
                  </a:schemeClr>
                </a:solidFill>
              </a:defRPr>
            </a:lvl8pPr>
            <a:lvl9pPr marL="4128333" indent="0">
              <a:buNone/>
              <a:defRPr sz="180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9B4B-5AE9-AC4D-9EFA-9FD7F0F1516D}" type="datetimeFigureOut">
              <a:rPr lang="de-DE" smtClean="0"/>
              <a:t>21.07.18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C800E-566D-D648-B656-DF5F5CCD18A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3486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014" y="2060590"/>
            <a:ext cx="6120091" cy="4911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90108" y="2060590"/>
            <a:ext cx="6120091" cy="4911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9B4B-5AE9-AC4D-9EFA-9FD7F0F1516D}" type="datetimeFigureOut">
              <a:rPr lang="de-DE" smtClean="0"/>
              <a:t>21.07.18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C800E-566D-D648-B656-DF5F5CCD18A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9247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412118"/>
            <a:ext cx="12420184" cy="14961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1891" y="1897535"/>
            <a:ext cx="6091965" cy="929953"/>
          </a:xfrm>
        </p:spPr>
        <p:txBody>
          <a:bodyPr anchor="b"/>
          <a:lstStyle>
            <a:lvl1pPr marL="0" indent="0">
              <a:buNone/>
              <a:defRPr sz="2709" b="1"/>
            </a:lvl1pPr>
            <a:lvl2pPr marL="516042" indent="0">
              <a:buNone/>
              <a:defRPr sz="2257" b="1"/>
            </a:lvl2pPr>
            <a:lvl3pPr marL="1032083" indent="0">
              <a:buNone/>
              <a:defRPr sz="2032" b="1"/>
            </a:lvl3pPr>
            <a:lvl4pPr marL="1548125" indent="0">
              <a:buNone/>
              <a:defRPr sz="1806" b="1"/>
            </a:lvl4pPr>
            <a:lvl5pPr marL="2064167" indent="0">
              <a:buNone/>
              <a:defRPr sz="1806" b="1"/>
            </a:lvl5pPr>
            <a:lvl6pPr marL="2580208" indent="0">
              <a:buNone/>
              <a:defRPr sz="1806" b="1"/>
            </a:lvl6pPr>
            <a:lvl7pPr marL="3096250" indent="0">
              <a:buNone/>
              <a:defRPr sz="1806" b="1"/>
            </a:lvl7pPr>
            <a:lvl8pPr marL="3612291" indent="0">
              <a:buNone/>
              <a:defRPr sz="1806" b="1"/>
            </a:lvl8pPr>
            <a:lvl9pPr marL="4128333" indent="0">
              <a:buNone/>
              <a:defRPr sz="1806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1891" y="2827487"/>
            <a:ext cx="6091965" cy="415880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90108" y="1897535"/>
            <a:ext cx="6121966" cy="929953"/>
          </a:xfrm>
        </p:spPr>
        <p:txBody>
          <a:bodyPr anchor="b"/>
          <a:lstStyle>
            <a:lvl1pPr marL="0" indent="0">
              <a:buNone/>
              <a:defRPr sz="2709" b="1"/>
            </a:lvl1pPr>
            <a:lvl2pPr marL="516042" indent="0">
              <a:buNone/>
              <a:defRPr sz="2257" b="1"/>
            </a:lvl2pPr>
            <a:lvl3pPr marL="1032083" indent="0">
              <a:buNone/>
              <a:defRPr sz="2032" b="1"/>
            </a:lvl3pPr>
            <a:lvl4pPr marL="1548125" indent="0">
              <a:buNone/>
              <a:defRPr sz="1806" b="1"/>
            </a:lvl4pPr>
            <a:lvl5pPr marL="2064167" indent="0">
              <a:buNone/>
              <a:defRPr sz="1806" b="1"/>
            </a:lvl5pPr>
            <a:lvl6pPr marL="2580208" indent="0">
              <a:buNone/>
              <a:defRPr sz="1806" b="1"/>
            </a:lvl6pPr>
            <a:lvl7pPr marL="3096250" indent="0">
              <a:buNone/>
              <a:defRPr sz="1806" b="1"/>
            </a:lvl7pPr>
            <a:lvl8pPr marL="3612291" indent="0">
              <a:buNone/>
              <a:defRPr sz="1806" b="1"/>
            </a:lvl8pPr>
            <a:lvl9pPr marL="4128333" indent="0">
              <a:buNone/>
              <a:defRPr sz="1806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90108" y="2827487"/>
            <a:ext cx="6121966" cy="415880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9B4B-5AE9-AC4D-9EFA-9FD7F0F1516D}" type="datetimeFigureOut">
              <a:rPr lang="de-DE" smtClean="0"/>
              <a:t>21.07.18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C800E-566D-D648-B656-DF5F5CCD18A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631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9B4B-5AE9-AC4D-9EFA-9FD7F0F1516D}" type="datetimeFigureOut">
              <a:rPr lang="de-DE" smtClean="0"/>
              <a:t>21.07.18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C800E-566D-D648-B656-DF5F5CCD18A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0856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9B4B-5AE9-AC4D-9EFA-9FD7F0F1516D}" type="datetimeFigureOut">
              <a:rPr lang="de-DE" smtClean="0"/>
              <a:t>21.07.18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C800E-566D-D648-B656-DF5F5CCD18A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345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1" y="516043"/>
            <a:ext cx="4644443" cy="1806152"/>
          </a:xfrm>
        </p:spPr>
        <p:txBody>
          <a:bodyPr anchor="b"/>
          <a:lstStyle>
            <a:lvl1pPr>
              <a:defRPr sz="361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1966" y="1114511"/>
            <a:ext cx="7290108" cy="5500879"/>
          </a:xfrm>
        </p:spPr>
        <p:txBody>
          <a:bodyPr/>
          <a:lstStyle>
            <a:lvl1pPr>
              <a:defRPr sz="3612"/>
            </a:lvl1pPr>
            <a:lvl2pPr>
              <a:defRPr sz="3160"/>
            </a:lvl2pPr>
            <a:lvl3pPr>
              <a:defRPr sz="2709"/>
            </a:lvl3pPr>
            <a:lvl4pPr>
              <a:defRPr sz="2257"/>
            </a:lvl4pPr>
            <a:lvl5pPr>
              <a:defRPr sz="2257"/>
            </a:lvl5pPr>
            <a:lvl6pPr>
              <a:defRPr sz="2257"/>
            </a:lvl6pPr>
            <a:lvl7pPr>
              <a:defRPr sz="2257"/>
            </a:lvl7pPr>
            <a:lvl8pPr>
              <a:defRPr sz="2257"/>
            </a:lvl8pPr>
            <a:lvl9pPr>
              <a:defRPr sz="2257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1" y="2322195"/>
            <a:ext cx="4644443" cy="4302153"/>
          </a:xfrm>
        </p:spPr>
        <p:txBody>
          <a:bodyPr/>
          <a:lstStyle>
            <a:lvl1pPr marL="0" indent="0">
              <a:buNone/>
              <a:defRPr sz="1806"/>
            </a:lvl1pPr>
            <a:lvl2pPr marL="516042" indent="0">
              <a:buNone/>
              <a:defRPr sz="1580"/>
            </a:lvl2pPr>
            <a:lvl3pPr marL="1032083" indent="0">
              <a:buNone/>
              <a:defRPr sz="1354"/>
            </a:lvl3pPr>
            <a:lvl4pPr marL="1548125" indent="0">
              <a:buNone/>
              <a:defRPr sz="1129"/>
            </a:lvl4pPr>
            <a:lvl5pPr marL="2064167" indent="0">
              <a:buNone/>
              <a:defRPr sz="1129"/>
            </a:lvl5pPr>
            <a:lvl6pPr marL="2580208" indent="0">
              <a:buNone/>
              <a:defRPr sz="1129"/>
            </a:lvl6pPr>
            <a:lvl7pPr marL="3096250" indent="0">
              <a:buNone/>
              <a:defRPr sz="1129"/>
            </a:lvl7pPr>
            <a:lvl8pPr marL="3612291" indent="0">
              <a:buNone/>
              <a:defRPr sz="1129"/>
            </a:lvl8pPr>
            <a:lvl9pPr marL="4128333" indent="0">
              <a:buNone/>
              <a:defRPr sz="1129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9B4B-5AE9-AC4D-9EFA-9FD7F0F1516D}" type="datetimeFigureOut">
              <a:rPr lang="de-DE" smtClean="0"/>
              <a:t>21.07.18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C800E-566D-D648-B656-DF5F5CCD18A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9481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1" y="516043"/>
            <a:ext cx="4644443" cy="1806152"/>
          </a:xfrm>
        </p:spPr>
        <p:txBody>
          <a:bodyPr anchor="b"/>
          <a:lstStyle>
            <a:lvl1pPr>
              <a:defRPr sz="361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21966" y="1114511"/>
            <a:ext cx="7290108" cy="5500879"/>
          </a:xfrm>
        </p:spPr>
        <p:txBody>
          <a:bodyPr anchor="t"/>
          <a:lstStyle>
            <a:lvl1pPr marL="0" indent="0">
              <a:buNone/>
              <a:defRPr sz="3612"/>
            </a:lvl1pPr>
            <a:lvl2pPr marL="516042" indent="0">
              <a:buNone/>
              <a:defRPr sz="3160"/>
            </a:lvl2pPr>
            <a:lvl3pPr marL="1032083" indent="0">
              <a:buNone/>
              <a:defRPr sz="2709"/>
            </a:lvl3pPr>
            <a:lvl4pPr marL="1548125" indent="0">
              <a:buNone/>
              <a:defRPr sz="2257"/>
            </a:lvl4pPr>
            <a:lvl5pPr marL="2064167" indent="0">
              <a:buNone/>
              <a:defRPr sz="2257"/>
            </a:lvl5pPr>
            <a:lvl6pPr marL="2580208" indent="0">
              <a:buNone/>
              <a:defRPr sz="2257"/>
            </a:lvl6pPr>
            <a:lvl7pPr marL="3096250" indent="0">
              <a:buNone/>
              <a:defRPr sz="2257"/>
            </a:lvl7pPr>
            <a:lvl8pPr marL="3612291" indent="0">
              <a:buNone/>
              <a:defRPr sz="2257"/>
            </a:lvl8pPr>
            <a:lvl9pPr marL="4128333" indent="0">
              <a:buNone/>
              <a:defRPr sz="225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1" y="2322195"/>
            <a:ext cx="4644443" cy="4302153"/>
          </a:xfrm>
        </p:spPr>
        <p:txBody>
          <a:bodyPr/>
          <a:lstStyle>
            <a:lvl1pPr marL="0" indent="0">
              <a:buNone/>
              <a:defRPr sz="1806"/>
            </a:lvl1pPr>
            <a:lvl2pPr marL="516042" indent="0">
              <a:buNone/>
              <a:defRPr sz="1580"/>
            </a:lvl2pPr>
            <a:lvl3pPr marL="1032083" indent="0">
              <a:buNone/>
              <a:defRPr sz="1354"/>
            </a:lvl3pPr>
            <a:lvl4pPr marL="1548125" indent="0">
              <a:buNone/>
              <a:defRPr sz="1129"/>
            </a:lvl4pPr>
            <a:lvl5pPr marL="2064167" indent="0">
              <a:buNone/>
              <a:defRPr sz="1129"/>
            </a:lvl5pPr>
            <a:lvl6pPr marL="2580208" indent="0">
              <a:buNone/>
              <a:defRPr sz="1129"/>
            </a:lvl6pPr>
            <a:lvl7pPr marL="3096250" indent="0">
              <a:buNone/>
              <a:defRPr sz="1129"/>
            </a:lvl7pPr>
            <a:lvl8pPr marL="3612291" indent="0">
              <a:buNone/>
              <a:defRPr sz="1129"/>
            </a:lvl8pPr>
            <a:lvl9pPr marL="4128333" indent="0">
              <a:buNone/>
              <a:defRPr sz="1129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9B4B-5AE9-AC4D-9EFA-9FD7F0F1516D}" type="datetimeFigureOut">
              <a:rPr lang="de-DE" smtClean="0"/>
              <a:t>21.07.18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C800E-566D-D648-B656-DF5F5CCD18A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5410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0015" y="412118"/>
            <a:ext cx="12420184" cy="14961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015" y="2060590"/>
            <a:ext cx="12420184" cy="49113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015" y="7174436"/>
            <a:ext cx="3240048" cy="4121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5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F69B4B-5AE9-AC4D-9EFA-9FD7F0F1516D}" type="datetimeFigureOut">
              <a:rPr lang="de-DE" smtClean="0"/>
              <a:t>21.07.18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70071" y="7174436"/>
            <a:ext cx="4860072" cy="4121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5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70150" y="7174436"/>
            <a:ext cx="3240048" cy="4121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5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4C800E-566D-D648-B656-DF5F5CCD18A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887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1032083" rtl="0" eaLnBrk="1" latinLnBrk="0" hangingPunct="1">
        <a:lnSpc>
          <a:spcPct val="90000"/>
        </a:lnSpc>
        <a:spcBef>
          <a:spcPct val="0"/>
        </a:spcBef>
        <a:buNone/>
        <a:defRPr sz="496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8021" indent="-258021" algn="l" defTabSz="1032083" rtl="0" eaLnBrk="1" latinLnBrk="0" hangingPunct="1">
        <a:lnSpc>
          <a:spcPct val="90000"/>
        </a:lnSpc>
        <a:spcBef>
          <a:spcPts val="1129"/>
        </a:spcBef>
        <a:buFont typeface="Arial" panose="020B0604020202020204" pitchFamily="34" charset="0"/>
        <a:buChar char="•"/>
        <a:defRPr sz="3160" kern="1200">
          <a:solidFill>
            <a:schemeClr val="tx1"/>
          </a:solidFill>
          <a:latin typeface="+mn-lt"/>
          <a:ea typeface="+mn-ea"/>
          <a:cs typeface="+mn-cs"/>
        </a:defRPr>
      </a:lvl1pPr>
      <a:lvl2pPr marL="774062" indent="-258021" algn="l" defTabSz="1032083" rtl="0" eaLnBrk="1" latinLnBrk="0" hangingPunct="1">
        <a:lnSpc>
          <a:spcPct val="90000"/>
        </a:lnSpc>
        <a:spcBef>
          <a:spcPts val="564"/>
        </a:spcBef>
        <a:buFont typeface="Arial" panose="020B0604020202020204" pitchFamily="34" charset="0"/>
        <a:buChar char="•"/>
        <a:defRPr sz="2709" kern="1200">
          <a:solidFill>
            <a:schemeClr val="tx1"/>
          </a:solidFill>
          <a:latin typeface="+mn-lt"/>
          <a:ea typeface="+mn-ea"/>
          <a:cs typeface="+mn-cs"/>
        </a:defRPr>
      </a:lvl2pPr>
      <a:lvl3pPr marL="1290104" indent="-258021" algn="l" defTabSz="1032083" rtl="0" eaLnBrk="1" latinLnBrk="0" hangingPunct="1">
        <a:lnSpc>
          <a:spcPct val="90000"/>
        </a:lnSpc>
        <a:spcBef>
          <a:spcPts val="564"/>
        </a:spcBef>
        <a:buFont typeface="Arial" panose="020B0604020202020204" pitchFamily="34" charset="0"/>
        <a:buChar char="•"/>
        <a:defRPr sz="2257" kern="1200">
          <a:solidFill>
            <a:schemeClr val="tx1"/>
          </a:solidFill>
          <a:latin typeface="+mn-lt"/>
          <a:ea typeface="+mn-ea"/>
          <a:cs typeface="+mn-cs"/>
        </a:defRPr>
      </a:lvl3pPr>
      <a:lvl4pPr marL="1806146" indent="-258021" algn="l" defTabSz="1032083" rtl="0" eaLnBrk="1" latinLnBrk="0" hangingPunct="1">
        <a:lnSpc>
          <a:spcPct val="90000"/>
        </a:lnSpc>
        <a:spcBef>
          <a:spcPts val="564"/>
        </a:spcBef>
        <a:buFont typeface="Arial" panose="020B0604020202020204" pitchFamily="34" charset="0"/>
        <a:buChar char="•"/>
        <a:defRPr sz="2032" kern="1200">
          <a:solidFill>
            <a:schemeClr val="tx1"/>
          </a:solidFill>
          <a:latin typeface="+mn-lt"/>
          <a:ea typeface="+mn-ea"/>
          <a:cs typeface="+mn-cs"/>
        </a:defRPr>
      </a:lvl4pPr>
      <a:lvl5pPr marL="2322187" indent="-258021" algn="l" defTabSz="1032083" rtl="0" eaLnBrk="1" latinLnBrk="0" hangingPunct="1">
        <a:lnSpc>
          <a:spcPct val="90000"/>
        </a:lnSpc>
        <a:spcBef>
          <a:spcPts val="564"/>
        </a:spcBef>
        <a:buFont typeface="Arial" panose="020B0604020202020204" pitchFamily="34" charset="0"/>
        <a:buChar char="•"/>
        <a:defRPr sz="2032" kern="1200">
          <a:solidFill>
            <a:schemeClr val="tx1"/>
          </a:solidFill>
          <a:latin typeface="+mn-lt"/>
          <a:ea typeface="+mn-ea"/>
          <a:cs typeface="+mn-cs"/>
        </a:defRPr>
      </a:lvl5pPr>
      <a:lvl6pPr marL="2838229" indent="-258021" algn="l" defTabSz="1032083" rtl="0" eaLnBrk="1" latinLnBrk="0" hangingPunct="1">
        <a:lnSpc>
          <a:spcPct val="90000"/>
        </a:lnSpc>
        <a:spcBef>
          <a:spcPts val="564"/>
        </a:spcBef>
        <a:buFont typeface="Arial" panose="020B0604020202020204" pitchFamily="34" charset="0"/>
        <a:buChar char="•"/>
        <a:defRPr sz="2032" kern="1200">
          <a:solidFill>
            <a:schemeClr val="tx1"/>
          </a:solidFill>
          <a:latin typeface="+mn-lt"/>
          <a:ea typeface="+mn-ea"/>
          <a:cs typeface="+mn-cs"/>
        </a:defRPr>
      </a:lvl6pPr>
      <a:lvl7pPr marL="3354271" indent="-258021" algn="l" defTabSz="1032083" rtl="0" eaLnBrk="1" latinLnBrk="0" hangingPunct="1">
        <a:lnSpc>
          <a:spcPct val="90000"/>
        </a:lnSpc>
        <a:spcBef>
          <a:spcPts val="564"/>
        </a:spcBef>
        <a:buFont typeface="Arial" panose="020B0604020202020204" pitchFamily="34" charset="0"/>
        <a:buChar char="•"/>
        <a:defRPr sz="2032" kern="1200">
          <a:solidFill>
            <a:schemeClr val="tx1"/>
          </a:solidFill>
          <a:latin typeface="+mn-lt"/>
          <a:ea typeface="+mn-ea"/>
          <a:cs typeface="+mn-cs"/>
        </a:defRPr>
      </a:lvl7pPr>
      <a:lvl8pPr marL="3870312" indent="-258021" algn="l" defTabSz="1032083" rtl="0" eaLnBrk="1" latinLnBrk="0" hangingPunct="1">
        <a:lnSpc>
          <a:spcPct val="90000"/>
        </a:lnSpc>
        <a:spcBef>
          <a:spcPts val="564"/>
        </a:spcBef>
        <a:buFont typeface="Arial" panose="020B0604020202020204" pitchFamily="34" charset="0"/>
        <a:buChar char="•"/>
        <a:defRPr sz="2032" kern="1200">
          <a:solidFill>
            <a:schemeClr val="tx1"/>
          </a:solidFill>
          <a:latin typeface="+mn-lt"/>
          <a:ea typeface="+mn-ea"/>
          <a:cs typeface="+mn-cs"/>
        </a:defRPr>
      </a:lvl8pPr>
      <a:lvl9pPr marL="4386354" indent="-258021" algn="l" defTabSz="1032083" rtl="0" eaLnBrk="1" latinLnBrk="0" hangingPunct="1">
        <a:lnSpc>
          <a:spcPct val="90000"/>
        </a:lnSpc>
        <a:spcBef>
          <a:spcPts val="564"/>
        </a:spcBef>
        <a:buFont typeface="Arial" panose="020B0604020202020204" pitchFamily="34" charset="0"/>
        <a:buChar char="•"/>
        <a:defRPr sz="203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32083" rtl="0" eaLnBrk="1" latinLnBrk="0" hangingPunct="1">
        <a:defRPr sz="2032" kern="1200">
          <a:solidFill>
            <a:schemeClr val="tx1"/>
          </a:solidFill>
          <a:latin typeface="+mn-lt"/>
          <a:ea typeface="+mn-ea"/>
          <a:cs typeface="+mn-cs"/>
        </a:defRPr>
      </a:lvl1pPr>
      <a:lvl2pPr marL="516042" algn="l" defTabSz="1032083" rtl="0" eaLnBrk="1" latinLnBrk="0" hangingPunct="1">
        <a:defRPr sz="2032" kern="1200">
          <a:solidFill>
            <a:schemeClr val="tx1"/>
          </a:solidFill>
          <a:latin typeface="+mn-lt"/>
          <a:ea typeface="+mn-ea"/>
          <a:cs typeface="+mn-cs"/>
        </a:defRPr>
      </a:lvl2pPr>
      <a:lvl3pPr marL="1032083" algn="l" defTabSz="1032083" rtl="0" eaLnBrk="1" latinLnBrk="0" hangingPunct="1">
        <a:defRPr sz="2032" kern="1200">
          <a:solidFill>
            <a:schemeClr val="tx1"/>
          </a:solidFill>
          <a:latin typeface="+mn-lt"/>
          <a:ea typeface="+mn-ea"/>
          <a:cs typeface="+mn-cs"/>
        </a:defRPr>
      </a:lvl3pPr>
      <a:lvl4pPr marL="1548125" algn="l" defTabSz="1032083" rtl="0" eaLnBrk="1" latinLnBrk="0" hangingPunct="1">
        <a:defRPr sz="2032" kern="1200">
          <a:solidFill>
            <a:schemeClr val="tx1"/>
          </a:solidFill>
          <a:latin typeface="+mn-lt"/>
          <a:ea typeface="+mn-ea"/>
          <a:cs typeface="+mn-cs"/>
        </a:defRPr>
      </a:lvl4pPr>
      <a:lvl5pPr marL="2064167" algn="l" defTabSz="1032083" rtl="0" eaLnBrk="1" latinLnBrk="0" hangingPunct="1">
        <a:defRPr sz="2032" kern="1200">
          <a:solidFill>
            <a:schemeClr val="tx1"/>
          </a:solidFill>
          <a:latin typeface="+mn-lt"/>
          <a:ea typeface="+mn-ea"/>
          <a:cs typeface="+mn-cs"/>
        </a:defRPr>
      </a:lvl5pPr>
      <a:lvl6pPr marL="2580208" algn="l" defTabSz="1032083" rtl="0" eaLnBrk="1" latinLnBrk="0" hangingPunct="1">
        <a:defRPr sz="2032" kern="1200">
          <a:solidFill>
            <a:schemeClr val="tx1"/>
          </a:solidFill>
          <a:latin typeface="+mn-lt"/>
          <a:ea typeface="+mn-ea"/>
          <a:cs typeface="+mn-cs"/>
        </a:defRPr>
      </a:lvl6pPr>
      <a:lvl7pPr marL="3096250" algn="l" defTabSz="1032083" rtl="0" eaLnBrk="1" latinLnBrk="0" hangingPunct="1">
        <a:defRPr sz="2032" kern="1200">
          <a:solidFill>
            <a:schemeClr val="tx1"/>
          </a:solidFill>
          <a:latin typeface="+mn-lt"/>
          <a:ea typeface="+mn-ea"/>
          <a:cs typeface="+mn-cs"/>
        </a:defRPr>
      </a:lvl7pPr>
      <a:lvl8pPr marL="3612291" algn="l" defTabSz="1032083" rtl="0" eaLnBrk="1" latinLnBrk="0" hangingPunct="1">
        <a:defRPr sz="2032" kern="1200">
          <a:solidFill>
            <a:schemeClr val="tx1"/>
          </a:solidFill>
          <a:latin typeface="+mn-lt"/>
          <a:ea typeface="+mn-ea"/>
          <a:cs typeface="+mn-cs"/>
        </a:defRPr>
      </a:lvl8pPr>
      <a:lvl9pPr marL="4128333" algn="l" defTabSz="1032083" rtl="0" eaLnBrk="1" latinLnBrk="0" hangingPunct="1">
        <a:defRPr sz="203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Freeform 554">
            <a:extLst>
              <a:ext uri="{FF2B5EF4-FFF2-40B4-BE49-F238E27FC236}">
                <a16:creationId xmlns:a16="http://schemas.microsoft.com/office/drawing/2014/main" id="{B0186D40-B3CB-984C-8C72-B03652B5ADFE}"/>
              </a:ext>
            </a:extLst>
          </p:cNvPr>
          <p:cNvSpPr/>
          <p:nvPr/>
        </p:nvSpPr>
        <p:spPr>
          <a:xfrm>
            <a:off x="9311993" y="1882077"/>
            <a:ext cx="2876106" cy="629769"/>
          </a:xfrm>
          <a:custGeom>
            <a:avLst/>
            <a:gdLst>
              <a:gd name="connsiteX0" fmla="*/ 0 w 2035774"/>
              <a:gd name="connsiteY0" fmla="*/ 479704 h 512002"/>
              <a:gd name="connsiteX1" fmla="*/ 614597 w 2035774"/>
              <a:gd name="connsiteY1" fmla="*/ 329802 h 512002"/>
              <a:gd name="connsiteX2" fmla="*/ 1019331 w 2035774"/>
              <a:gd name="connsiteY2" fmla="*/ 19 h 512002"/>
              <a:gd name="connsiteX3" fmla="*/ 1439056 w 2035774"/>
              <a:gd name="connsiteY3" fmla="*/ 314812 h 512002"/>
              <a:gd name="connsiteX4" fmla="*/ 1978702 w 2035774"/>
              <a:gd name="connsiteY4" fmla="*/ 494694 h 512002"/>
              <a:gd name="connsiteX5" fmla="*/ 1993692 w 2035774"/>
              <a:gd name="connsiteY5" fmla="*/ 494694 h 51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35774" h="512002">
                <a:moveTo>
                  <a:pt x="0" y="479704"/>
                </a:moveTo>
                <a:cubicBezTo>
                  <a:pt x="222354" y="444726"/>
                  <a:pt x="444709" y="409749"/>
                  <a:pt x="614597" y="329802"/>
                </a:cubicBezTo>
                <a:cubicBezTo>
                  <a:pt x="784485" y="249855"/>
                  <a:pt x="881921" y="2517"/>
                  <a:pt x="1019331" y="19"/>
                </a:cubicBezTo>
                <a:cubicBezTo>
                  <a:pt x="1156741" y="-2479"/>
                  <a:pt x="1279161" y="232366"/>
                  <a:pt x="1439056" y="314812"/>
                </a:cubicBezTo>
                <a:cubicBezTo>
                  <a:pt x="1598951" y="397258"/>
                  <a:pt x="1978702" y="494694"/>
                  <a:pt x="1978702" y="494694"/>
                </a:cubicBezTo>
                <a:cubicBezTo>
                  <a:pt x="2071141" y="524674"/>
                  <a:pt x="2032416" y="509684"/>
                  <a:pt x="1993692" y="494694"/>
                </a:cubicBezTo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6" name="TextBox 555">
            <a:extLst>
              <a:ext uri="{FF2B5EF4-FFF2-40B4-BE49-F238E27FC236}">
                <a16:creationId xmlns:a16="http://schemas.microsoft.com/office/drawing/2014/main" id="{B847E8E1-6709-1F40-83B0-1FA79031E2B7}"/>
              </a:ext>
            </a:extLst>
          </p:cNvPr>
          <p:cNvSpPr txBox="1"/>
          <p:nvPr/>
        </p:nvSpPr>
        <p:spPr>
          <a:xfrm>
            <a:off x="188457" y="3068352"/>
            <a:ext cx="4889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 err="1"/>
              <a:t>x</a:t>
            </a:r>
            <a:r>
              <a:rPr lang="de-DE" sz="3600" baseline="-25000" dirty="0" err="1"/>
              <a:t>t</a:t>
            </a:r>
            <a:endParaRPr lang="de-DE" sz="3600" baseline="-25000" dirty="0"/>
          </a:p>
        </p:txBody>
      </p:sp>
      <p:sp>
        <p:nvSpPr>
          <p:cNvPr id="557" name="TextBox 556">
            <a:extLst>
              <a:ext uri="{FF2B5EF4-FFF2-40B4-BE49-F238E27FC236}">
                <a16:creationId xmlns:a16="http://schemas.microsoft.com/office/drawing/2014/main" id="{6524EFBB-3D32-4A43-892A-FAA42A483C51}"/>
              </a:ext>
            </a:extLst>
          </p:cNvPr>
          <p:cNvSpPr txBox="1"/>
          <p:nvPr/>
        </p:nvSpPr>
        <p:spPr>
          <a:xfrm>
            <a:off x="4104719" y="3096772"/>
            <a:ext cx="25276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/>
              <a:t>x</a:t>
            </a:r>
            <a:r>
              <a:rPr lang="de-DE" sz="3600" baseline="-25000" dirty="0"/>
              <a:t>t+1</a:t>
            </a:r>
            <a:r>
              <a:rPr lang="de-DE" sz="3600" dirty="0"/>
              <a:t> </a:t>
            </a:r>
            <a:r>
              <a:rPr lang="de-DE" sz="5400" baseline="-25000" dirty="0"/>
              <a:t>~</a:t>
            </a:r>
            <a:r>
              <a:rPr lang="de-DE" sz="3600" dirty="0"/>
              <a:t> N(</a:t>
            </a:r>
            <a:r>
              <a:rPr lang="el-GR" sz="3600" dirty="0"/>
              <a:t>μ</a:t>
            </a:r>
            <a:r>
              <a:rPr lang="de-DE" sz="3600" dirty="0"/>
              <a:t>, </a:t>
            </a:r>
            <a:r>
              <a:rPr lang="el-GR" sz="3600" dirty="0"/>
              <a:t>Σ</a:t>
            </a:r>
            <a:r>
              <a:rPr lang="de-DE" sz="3600" dirty="0"/>
              <a:t>)</a:t>
            </a:r>
            <a:endParaRPr lang="de-DE" sz="3600" baseline="-25000" dirty="0"/>
          </a:p>
        </p:txBody>
      </p:sp>
      <p:cxnSp>
        <p:nvCxnSpPr>
          <p:cNvPr id="558" name="Straight Arrow Connector 557">
            <a:extLst>
              <a:ext uri="{FF2B5EF4-FFF2-40B4-BE49-F238E27FC236}">
                <a16:creationId xmlns:a16="http://schemas.microsoft.com/office/drawing/2014/main" id="{B4AEF4F7-0720-EE44-A4CE-4A43380D5CC3}"/>
              </a:ext>
            </a:extLst>
          </p:cNvPr>
          <p:cNvCxnSpPr>
            <a:cxnSpLocks/>
          </p:cNvCxnSpPr>
          <p:nvPr/>
        </p:nvCxnSpPr>
        <p:spPr>
          <a:xfrm>
            <a:off x="354328" y="3988661"/>
            <a:ext cx="0" cy="1383906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9" name="TextBox 558">
            <a:extLst>
              <a:ext uri="{FF2B5EF4-FFF2-40B4-BE49-F238E27FC236}">
                <a16:creationId xmlns:a16="http://schemas.microsoft.com/office/drawing/2014/main" id="{039BA163-6CE3-C343-873D-A298993D1287}"/>
              </a:ext>
            </a:extLst>
          </p:cNvPr>
          <p:cNvSpPr txBox="1"/>
          <p:nvPr/>
        </p:nvSpPr>
        <p:spPr>
          <a:xfrm>
            <a:off x="37827" y="74732"/>
            <a:ext cx="33076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b="1" dirty="0"/>
              <a:t>Adaptive MCMC</a:t>
            </a:r>
            <a:endParaRPr lang="de-DE" sz="3600" b="1" baseline="-25000" dirty="0"/>
          </a:p>
        </p:txBody>
      </p:sp>
      <p:sp>
        <p:nvSpPr>
          <p:cNvPr id="560" name="TextBox 559">
            <a:extLst>
              <a:ext uri="{FF2B5EF4-FFF2-40B4-BE49-F238E27FC236}">
                <a16:creationId xmlns:a16="http://schemas.microsoft.com/office/drawing/2014/main" id="{F43B862E-A507-4749-BB50-C09729834113}"/>
              </a:ext>
            </a:extLst>
          </p:cNvPr>
          <p:cNvSpPr txBox="1"/>
          <p:nvPr/>
        </p:nvSpPr>
        <p:spPr>
          <a:xfrm>
            <a:off x="7303448" y="44752"/>
            <a:ext cx="21469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b="1" dirty="0"/>
              <a:t>Latent MC</a:t>
            </a:r>
            <a:endParaRPr lang="de-DE" sz="3600" b="1" baseline="-25000" dirty="0"/>
          </a:p>
        </p:txBody>
      </p:sp>
      <p:sp>
        <p:nvSpPr>
          <p:cNvPr id="561" name="Rectangle 560">
            <a:extLst>
              <a:ext uri="{FF2B5EF4-FFF2-40B4-BE49-F238E27FC236}">
                <a16:creationId xmlns:a16="http://schemas.microsoft.com/office/drawing/2014/main" id="{807F7E2A-CDC0-B941-AB79-998AAEE01577}"/>
              </a:ext>
            </a:extLst>
          </p:cNvPr>
          <p:cNvSpPr/>
          <p:nvPr/>
        </p:nvSpPr>
        <p:spPr>
          <a:xfrm>
            <a:off x="9188369" y="2682254"/>
            <a:ext cx="3153336" cy="41451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/>
          </a:p>
        </p:txBody>
      </p:sp>
      <p:sp>
        <p:nvSpPr>
          <p:cNvPr id="562" name="TextBox 561">
            <a:extLst>
              <a:ext uri="{FF2B5EF4-FFF2-40B4-BE49-F238E27FC236}">
                <a16:creationId xmlns:a16="http://schemas.microsoft.com/office/drawing/2014/main" id="{78C99FE1-6636-844E-9D17-2F72CCEDBF60}"/>
              </a:ext>
            </a:extLst>
          </p:cNvPr>
          <p:cNvSpPr txBox="1"/>
          <p:nvPr/>
        </p:nvSpPr>
        <p:spPr>
          <a:xfrm>
            <a:off x="10572338" y="2519350"/>
            <a:ext cx="3674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 err="1">
                <a:solidFill>
                  <a:schemeClr val="bg1"/>
                </a:solidFill>
              </a:rPr>
              <a:t>z</a:t>
            </a:r>
            <a:endParaRPr lang="de-DE" sz="3600" baseline="-25000" dirty="0">
              <a:solidFill>
                <a:schemeClr val="bg1"/>
              </a:solidFill>
            </a:endParaRPr>
          </a:p>
        </p:txBody>
      </p:sp>
      <p:sp>
        <p:nvSpPr>
          <p:cNvPr id="563" name="Rectangle 562">
            <a:extLst>
              <a:ext uri="{FF2B5EF4-FFF2-40B4-BE49-F238E27FC236}">
                <a16:creationId xmlns:a16="http://schemas.microsoft.com/office/drawing/2014/main" id="{737359F3-9A08-2440-B6E0-C1A30CEE1DF5}"/>
              </a:ext>
            </a:extLst>
          </p:cNvPr>
          <p:cNvSpPr/>
          <p:nvPr/>
        </p:nvSpPr>
        <p:spPr>
          <a:xfrm>
            <a:off x="9188369" y="4058644"/>
            <a:ext cx="3153335" cy="41451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/>
          </a:p>
        </p:txBody>
      </p:sp>
      <p:sp>
        <p:nvSpPr>
          <p:cNvPr id="564" name="TextBox 563">
            <a:extLst>
              <a:ext uri="{FF2B5EF4-FFF2-40B4-BE49-F238E27FC236}">
                <a16:creationId xmlns:a16="http://schemas.microsoft.com/office/drawing/2014/main" id="{F8D1A255-62FC-FF41-84E3-DFFC20CFDF5A}"/>
              </a:ext>
            </a:extLst>
          </p:cNvPr>
          <p:cNvSpPr txBox="1"/>
          <p:nvPr/>
        </p:nvSpPr>
        <p:spPr>
          <a:xfrm>
            <a:off x="10596323" y="3880750"/>
            <a:ext cx="3850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>
                <a:solidFill>
                  <a:schemeClr val="bg1"/>
                </a:solidFill>
              </a:rPr>
              <a:t>x</a:t>
            </a:r>
            <a:endParaRPr lang="de-DE" sz="3600" baseline="-25000" dirty="0">
              <a:solidFill>
                <a:schemeClr val="bg1"/>
              </a:solidFill>
            </a:endParaRPr>
          </a:p>
        </p:txBody>
      </p:sp>
      <p:sp>
        <p:nvSpPr>
          <p:cNvPr id="565" name="TextBox 564">
            <a:extLst>
              <a:ext uri="{FF2B5EF4-FFF2-40B4-BE49-F238E27FC236}">
                <a16:creationId xmlns:a16="http://schemas.microsoft.com/office/drawing/2014/main" id="{54AF0672-9D46-0247-8481-CCD61BCEDA4F}"/>
              </a:ext>
            </a:extLst>
          </p:cNvPr>
          <p:cNvSpPr txBox="1"/>
          <p:nvPr/>
        </p:nvSpPr>
        <p:spPr>
          <a:xfrm>
            <a:off x="10322814" y="4615935"/>
            <a:ext cx="8723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 err="1"/>
              <a:t>p</a:t>
            </a:r>
            <a:r>
              <a:rPr lang="de-DE" sz="2800" baseline="-25000" dirty="0" err="1"/>
              <a:t>X</a:t>
            </a:r>
            <a:r>
              <a:rPr lang="de-DE" sz="2800" dirty="0"/>
              <a:t>(x)</a:t>
            </a:r>
            <a:endParaRPr lang="de-DE" sz="2800" baseline="-25000" dirty="0"/>
          </a:p>
        </p:txBody>
      </p:sp>
      <p:sp>
        <p:nvSpPr>
          <p:cNvPr id="566" name="TextBox 565">
            <a:extLst>
              <a:ext uri="{FF2B5EF4-FFF2-40B4-BE49-F238E27FC236}">
                <a16:creationId xmlns:a16="http://schemas.microsoft.com/office/drawing/2014/main" id="{3F660774-BDA2-7643-992A-F908213AEB72}"/>
              </a:ext>
            </a:extLst>
          </p:cNvPr>
          <p:cNvSpPr txBox="1"/>
          <p:nvPr/>
        </p:nvSpPr>
        <p:spPr>
          <a:xfrm>
            <a:off x="10355761" y="1958644"/>
            <a:ext cx="8451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 err="1"/>
              <a:t>p</a:t>
            </a:r>
            <a:r>
              <a:rPr lang="de-DE" sz="2800" baseline="-25000" dirty="0" err="1"/>
              <a:t>Z</a:t>
            </a:r>
            <a:r>
              <a:rPr lang="de-DE" sz="2800" dirty="0"/>
              <a:t>(</a:t>
            </a:r>
            <a:r>
              <a:rPr lang="de-DE" sz="2800" dirty="0" err="1"/>
              <a:t>z</a:t>
            </a:r>
            <a:r>
              <a:rPr lang="de-DE" sz="2800" dirty="0"/>
              <a:t>)</a:t>
            </a:r>
            <a:endParaRPr lang="de-DE" sz="2800" baseline="-25000" dirty="0"/>
          </a:p>
        </p:txBody>
      </p:sp>
      <p:sp>
        <p:nvSpPr>
          <p:cNvPr id="567" name="TextBox 566">
            <a:extLst>
              <a:ext uri="{FF2B5EF4-FFF2-40B4-BE49-F238E27FC236}">
                <a16:creationId xmlns:a16="http://schemas.microsoft.com/office/drawing/2014/main" id="{3CB4E4B9-9499-1E49-8044-63BD56C12B3E}"/>
              </a:ext>
            </a:extLst>
          </p:cNvPr>
          <p:cNvSpPr txBox="1"/>
          <p:nvPr/>
        </p:nvSpPr>
        <p:spPr>
          <a:xfrm>
            <a:off x="1850854" y="2623969"/>
            <a:ext cx="4379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3600" dirty="0"/>
              <a:t>μ</a:t>
            </a:r>
            <a:endParaRPr lang="de-DE" sz="3600" baseline="-25000" dirty="0"/>
          </a:p>
        </p:txBody>
      </p:sp>
      <p:sp>
        <p:nvSpPr>
          <p:cNvPr id="568" name="TextBox 567">
            <a:extLst>
              <a:ext uri="{FF2B5EF4-FFF2-40B4-BE49-F238E27FC236}">
                <a16:creationId xmlns:a16="http://schemas.microsoft.com/office/drawing/2014/main" id="{86AE8934-66A1-E143-9FC1-0D9310AA0613}"/>
              </a:ext>
            </a:extLst>
          </p:cNvPr>
          <p:cNvSpPr txBox="1"/>
          <p:nvPr/>
        </p:nvSpPr>
        <p:spPr>
          <a:xfrm>
            <a:off x="1852753" y="3568195"/>
            <a:ext cx="3962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3600" dirty="0"/>
              <a:t>Σ</a:t>
            </a:r>
            <a:endParaRPr lang="de-DE" sz="3600" baseline="-25000" dirty="0"/>
          </a:p>
        </p:txBody>
      </p:sp>
      <p:sp>
        <p:nvSpPr>
          <p:cNvPr id="569" name="Trapezoid 568">
            <a:extLst>
              <a:ext uri="{FF2B5EF4-FFF2-40B4-BE49-F238E27FC236}">
                <a16:creationId xmlns:a16="http://schemas.microsoft.com/office/drawing/2014/main" id="{C00F01E0-7EAE-F149-8963-D5B5571C6DC0}"/>
              </a:ext>
            </a:extLst>
          </p:cNvPr>
          <p:cNvSpPr/>
          <p:nvPr/>
        </p:nvSpPr>
        <p:spPr>
          <a:xfrm rot="16200000">
            <a:off x="536389" y="2852455"/>
            <a:ext cx="1363116" cy="1205854"/>
          </a:xfrm>
          <a:prstGeom prst="trapezoid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0" name="TextBox 569">
            <a:extLst>
              <a:ext uri="{FF2B5EF4-FFF2-40B4-BE49-F238E27FC236}">
                <a16:creationId xmlns:a16="http://schemas.microsoft.com/office/drawing/2014/main" id="{E8B42761-4DB3-3141-9433-BABD84A8CDD4}"/>
              </a:ext>
            </a:extLst>
          </p:cNvPr>
          <p:cNvSpPr txBox="1"/>
          <p:nvPr/>
        </p:nvSpPr>
        <p:spPr>
          <a:xfrm>
            <a:off x="2542579" y="2889513"/>
            <a:ext cx="12330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/>
              <a:t>sample</a:t>
            </a:r>
            <a:endParaRPr lang="de-DE" sz="2800" baseline="-25000" dirty="0"/>
          </a:p>
        </p:txBody>
      </p:sp>
      <p:pic>
        <p:nvPicPr>
          <p:cNvPr id="571" name="Picture 570">
            <a:extLst>
              <a:ext uri="{FF2B5EF4-FFF2-40B4-BE49-F238E27FC236}">
                <a16:creationId xmlns:a16="http://schemas.microsoft.com/office/drawing/2014/main" id="{F477E098-5849-1945-8289-D6C7898C88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52" y="5515340"/>
            <a:ext cx="2141863" cy="2096612"/>
          </a:xfrm>
          <a:prstGeom prst="rect">
            <a:avLst/>
          </a:prstGeom>
        </p:spPr>
      </p:pic>
      <p:pic>
        <p:nvPicPr>
          <p:cNvPr id="572" name="Picture 571">
            <a:extLst>
              <a:ext uri="{FF2B5EF4-FFF2-40B4-BE49-F238E27FC236}">
                <a16:creationId xmlns:a16="http://schemas.microsoft.com/office/drawing/2014/main" id="{149BD827-8C87-AE49-9C1B-8AB0FC033F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8118" y="5515340"/>
            <a:ext cx="2164488" cy="2096612"/>
          </a:xfrm>
          <a:prstGeom prst="rect">
            <a:avLst/>
          </a:prstGeom>
        </p:spPr>
      </p:pic>
      <p:sp>
        <p:nvSpPr>
          <p:cNvPr id="573" name="TextBox 572">
            <a:extLst>
              <a:ext uri="{FF2B5EF4-FFF2-40B4-BE49-F238E27FC236}">
                <a16:creationId xmlns:a16="http://schemas.microsoft.com/office/drawing/2014/main" id="{1A3C2751-9F94-774D-820C-BACA822DB5A7}"/>
              </a:ext>
            </a:extLst>
          </p:cNvPr>
          <p:cNvSpPr txBox="1"/>
          <p:nvPr/>
        </p:nvSpPr>
        <p:spPr>
          <a:xfrm>
            <a:off x="9311993" y="3140257"/>
            <a:ext cx="6319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 err="1"/>
              <a:t>T</a:t>
            </a:r>
            <a:r>
              <a:rPr lang="de-DE" sz="3600" baseline="-25000" dirty="0" err="1"/>
              <a:t>zx</a:t>
            </a:r>
            <a:endParaRPr lang="de-DE" sz="3600" baseline="-25000" dirty="0"/>
          </a:p>
        </p:txBody>
      </p:sp>
      <p:cxnSp>
        <p:nvCxnSpPr>
          <p:cNvPr id="574" name="Straight Connector 573">
            <a:extLst>
              <a:ext uri="{FF2B5EF4-FFF2-40B4-BE49-F238E27FC236}">
                <a16:creationId xmlns:a16="http://schemas.microsoft.com/office/drawing/2014/main" id="{29725D61-0797-9142-82B0-22DD31C97B3D}"/>
              </a:ext>
            </a:extLst>
          </p:cNvPr>
          <p:cNvCxnSpPr>
            <a:cxnSpLocks/>
          </p:cNvCxnSpPr>
          <p:nvPr/>
        </p:nvCxnSpPr>
        <p:spPr>
          <a:xfrm>
            <a:off x="9160911" y="2508272"/>
            <a:ext cx="3267856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5" name="Straight Arrow Connector 574">
            <a:extLst>
              <a:ext uri="{FF2B5EF4-FFF2-40B4-BE49-F238E27FC236}">
                <a16:creationId xmlns:a16="http://schemas.microsoft.com/office/drawing/2014/main" id="{ECD15E6A-2E31-514E-9E86-06CD806011A5}"/>
              </a:ext>
            </a:extLst>
          </p:cNvPr>
          <p:cNvCxnSpPr>
            <a:cxnSpLocks/>
          </p:cNvCxnSpPr>
          <p:nvPr/>
        </p:nvCxnSpPr>
        <p:spPr>
          <a:xfrm flipV="1">
            <a:off x="10030341" y="3139444"/>
            <a:ext cx="0" cy="905629"/>
          </a:xfrm>
          <a:prstGeom prst="straightConnector1">
            <a:avLst/>
          </a:prstGeom>
          <a:ln w="6350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6" name="Picture 575">
            <a:extLst>
              <a:ext uri="{FF2B5EF4-FFF2-40B4-BE49-F238E27FC236}">
                <a16:creationId xmlns:a16="http://schemas.microsoft.com/office/drawing/2014/main" id="{A3EEEE70-F5B1-F842-8241-0D640B9CC3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5184" y="5523621"/>
            <a:ext cx="2141863" cy="2096612"/>
          </a:xfrm>
          <a:prstGeom prst="rect">
            <a:avLst/>
          </a:prstGeom>
        </p:spPr>
      </p:pic>
      <p:pic>
        <p:nvPicPr>
          <p:cNvPr id="577" name="Picture 576">
            <a:extLst>
              <a:ext uri="{FF2B5EF4-FFF2-40B4-BE49-F238E27FC236}">
                <a16:creationId xmlns:a16="http://schemas.microsoft.com/office/drawing/2014/main" id="{DE5DDAA1-3311-9749-A21A-F6E94B5D05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71034" y="5460840"/>
            <a:ext cx="2164488" cy="2096612"/>
          </a:xfrm>
          <a:prstGeom prst="rect">
            <a:avLst/>
          </a:prstGeom>
        </p:spPr>
      </p:pic>
      <p:sp>
        <p:nvSpPr>
          <p:cNvPr id="578" name="TextBox 577">
            <a:extLst>
              <a:ext uri="{FF2B5EF4-FFF2-40B4-BE49-F238E27FC236}">
                <a16:creationId xmlns:a16="http://schemas.microsoft.com/office/drawing/2014/main" id="{1CBD4B82-E0AA-EB46-A92E-B2BD793B546C}"/>
              </a:ext>
            </a:extLst>
          </p:cNvPr>
          <p:cNvSpPr txBox="1"/>
          <p:nvPr/>
        </p:nvSpPr>
        <p:spPr>
          <a:xfrm>
            <a:off x="7303448" y="1890381"/>
            <a:ext cx="14558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/>
              <a:t>sample </a:t>
            </a:r>
            <a:r>
              <a:rPr lang="de-DE" sz="2800" dirty="0" err="1"/>
              <a:t>z</a:t>
            </a:r>
            <a:endParaRPr lang="de-DE" sz="2800" baseline="-25000" dirty="0"/>
          </a:p>
        </p:txBody>
      </p:sp>
      <p:sp>
        <p:nvSpPr>
          <p:cNvPr id="579" name="TextBox 578">
            <a:extLst>
              <a:ext uri="{FF2B5EF4-FFF2-40B4-BE49-F238E27FC236}">
                <a16:creationId xmlns:a16="http://schemas.microsoft.com/office/drawing/2014/main" id="{C4314357-D95F-1940-AB8B-13FBC0B2ABA8}"/>
              </a:ext>
            </a:extLst>
          </p:cNvPr>
          <p:cNvSpPr txBox="1"/>
          <p:nvPr/>
        </p:nvSpPr>
        <p:spPr>
          <a:xfrm>
            <a:off x="7203485" y="3527082"/>
            <a:ext cx="165577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800" dirty="0" err="1"/>
              <a:t>transform</a:t>
            </a:r>
            <a:endParaRPr lang="de-DE" sz="2800" dirty="0"/>
          </a:p>
          <a:p>
            <a:pPr algn="ctr"/>
            <a:r>
              <a:rPr lang="de-DE" sz="2800" dirty="0" err="1"/>
              <a:t>to</a:t>
            </a:r>
            <a:r>
              <a:rPr lang="de-DE" sz="2800" dirty="0"/>
              <a:t> x</a:t>
            </a:r>
            <a:endParaRPr lang="de-DE" sz="2800" baseline="-25000" dirty="0"/>
          </a:p>
        </p:txBody>
      </p:sp>
      <p:sp>
        <p:nvSpPr>
          <p:cNvPr id="580" name="Freeform 579">
            <a:extLst>
              <a:ext uri="{FF2B5EF4-FFF2-40B4-BE49-F238E27FC236}">
                <a16:creationId xmlns:a16="http://schemas.microsoft.com/office/drawing/2014/main" id="{638F4083-CB90-2D44-8F6B-0ECD4298ED7E}"/>
              </a:ext>
            </a:extLst>
          </p:cNvPr>
          <p:cNvSpPr/>
          <p:nvPr/>
        </p:nvSpPr>
        <p:spPr>
          <a:xfrm>
            <a:off x="9146098" y="4548602"/>
            <a:ext cx="3267856" cy="705764"/>
          </a:xfrm>
          <a:custGeom>
            <a:avLst/>
            <a:gdLst>
              <a:gd name="connsiteX0" fmla="*/ 0 w 3267856"/>
              <a:gd name="connsiteY0" fmla="*/ 554636 h 599607"/>
              <a:gd name="connsiteX1" fmla="*/ 179882 w 3267856"/>
              <a:gd name="connsiteY1" fmla="*/ 509666 h 599607"/>
              <a:gd name="connsiteX2" fmla="*/ 419725 w 3267856"/>
              <a:gd name="connsiteY2" fmla="*/ 209863 h 599607"/>
              <a:gd name="connsiteX3" fmla="*/ 554636 w 3267856"/>
              <a:gd name="connsiteY3" fmla="*/ 524656 h 599607"/>
              <a:gd name="connsiteX4" fmla="*/ 644577 w 3267856"/>
              <a:gd name="connsiteY4" fmla="*/ 0 h 599607"/>
              <a:gd name="connsiteX5" fmla="*/ 734518 w 3267856"/>
              <a:gd name="connsiteY5" fmla="*/ 524656 h 599607"/>
              <a:gd name="connsiteX6" fmla="*/ 809469 w 3267856"/>
              <a:gd name="connsiteY6" fmla="*/ 389745 h 599607"/>
              <a:gd name="connsiteX7" fmla="*/ 839450 w 3267856"/>
              <a:gd name="connsiteY7" fmla="*/ 524656 h 599607"/>
              <a:gd name="connsiteX8" fmla="*/ 1004341 w 3267856"/>
              <a:gd name="connsiteY8" fmla="*/ 524656 h 599607"/>
              <a:gd name="connsiteX9" fmla="*/ 1409076 w 3267856"/>
              <a:gd name="connsiteY9" fmla="*/ 554636 h 599607"/>
              <a:gd name="connsiteX10" fmla="*/ 1648918 w 3267856"/>
              <a:gd name="connsiteY10" fmla="*/ 434715 h 599607"/>
              <a:gd name="connsiteX11" fmla="*/ 1693889 w 3267856"/>
              <a:gd name="connsiteY11" fmla="*/ 554636 h 599607"/>
              <a:gd name="connsiteX12" fmla="*/ 1783830 w 3267856"/>
              <a:gd name="connsiteY12" fmla="*/ 554636 h 599607"/>
              <a:gd name="connsiteX13" fmla="*/ 2263515 w 3267856"/>
              <a:gd name="connsiteY13" fmla="*/ 494676 h 599607"/>
              <a:gd name="connsiteX14" fmla="*/ 2788171 w 3267856"/>
              <a:gd name="connsiteY14" fmla="*/ 554636 h 599607"/>
              <a:gd name="connsiteX15" fmla="*/ 2968053 w 3267856"/>
              <a:gd name="connsiteY15" fmla="*/ 329784 h 599607"/>
              <a:gd name="connsiteX16" fmla="*/ 3028013 w 3267856"/>
              <a:gd name="connsiteY16" fmla="*/ 74951 h 599607"/>
              <a:gd name="connsiteX17" fmla="*/ 3057994 w 3267856"/>
              <a:gd name="connsiteY17" fmla="*/ 509666 h 599607"/>
              <a:gd name="connsiteX18" fmla="*/ 3117954 w 3267856"/>
              <a:gd name="connsiteY18" fmla="*/ 104932 h 599607"/>
              <a:gd name="connsiteX19" fmla="*/ 3147935 w 3267856"/>
              <a:gd name="connsiteY19" fmla="*/ 509666 h 599607"/>
              <a:gd name="connsiteX20" fmla="*/ 3207895 w 3267856"/>
              <a:gd name="connsiteY20" fmla="*/ 569627 h 599607"/>
              <a:gd name="connsiteX21" fmla="*/ 3267856 w 3267856"/>
              <a:gd name="connsiteY21" fmla="*/ 599607 h 599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267856" h="599607">
                <a:moveTo>
                  <a:pt x="0" y="554636"/>
                </a:moveTo>
                <a:cubicBezTo>
                  <a:pt x="54964" y="560882"/>
                  <a:pt x="109928" y="567128"/>
                  <a:pt x="179882" y="509666"/>
                </a:cubicBezTo>
                <a:cubicBezTo>
                  <a:pt x="249836" y="452204"/>
                  <a:pt x="357266" y="207365"/>
                  <a:pt x="419725" y="209863"/>
                </a:cubicBezTo>
                <a:cubicBezTo>
                  <a:pt x="482184" y="212361"/>
                  <a:pt x="517161" y="559633"/>
                  <a:pt x="554636" y="524656"/>
                </a:cubicBezTo>
                <a:cubicBezTo>
                  <a:pt x="592111" y="489679"/>
                  <a:pt x="614597" y="0"/>
                  <a:pt x="644577" y="0"/>
                </a:cubicBezTo>
                <a:cubicBezTo>
                  <a:pt x="674557" y="0"/>
                  <a:pt x="707036" y="459699"/>
                  <a:pt x="734518" y="524656"/>
                </a:cubicBezTo>
                <a:cubicBezTo>
                  <a:pt x="762000" y="589613"/>
                  <a:pt x="791980" y="389745"/>
                  <a:pt x="809469" y="389745"/>
                </a:cubicBezTo>
                <a:cubicBezTo>
                  <a:pt x="826958" y="389745"/>
                  <a:pt x="806971" y="502171"/>
                  <a:pt x="839450" y="524656"/>
                </a:cubicBezTo>
                <a:cubicBezTo>
                  <a:pt x="871929" y="547141"/>
                  <a:pt x="909403" y="519659"/>
                  <a:pt x="1004341" y="524656"/>
                </a:cubicBezTo>
                <a:cubicBezTo>
                  <a:pt x="1099279" y="529653"/>
                  <a:pt x="1301647" y="569626"/>
                  <a:pt x="1409076" y="554636"/>
                </a:cubicBezTo>
                <a:cubicBezTo>
                  <a:pt x="1516505" y="539646"/>
                  <a:pt x="1601449" y="434715"/>
                  <a:pt x="1648918" y="434715"/>
                </a:cubicBezTo>
                <a:cubicBezTo>
                  <a:pt x="1696387" y="434715"/>
                  <a:pt x="1671404" y="534649"/>
                  <a:pt x="1693889" y="554636"/>
                </a:cubicBezTo>
                <a:cubicBezTo>
                  <a:pt x="1716374" y="574623"/>
                  <a:pt x="1688892" y="564629"/>
                  <a:pt x="1783830" y="554636"/>
                </a:cubicBezTo>
                <a:cubicBezTo>
                  <a:pt x="1878768" y="544643"/>
                  <a:pt x="2096125" y="494676"/>
                  <a:pt x="2263515" y="494676"/>
                </a:cubicBezTo>
                <a:cubicBezTo>
                  <a:pt x="2430905" y="494676"/>
                  <a:pt x="2670748" y="582118"/>
                  <a:pt x="2788171" y="554636"/>
                </a:cubicBezTo>
                <a:cubicBezTo>
                  <a:pt x="2905594" y="527154"/>
                  <a:pt x="2928079" y="409731"/>
                  <a:pt x="2968053" y="329784"/>
                </a:cubicBezTo>
                <a:cubicBezTo>
                  <a:pt x="3008027" y="249836"/>
                  <a:pt x="3013023" y="44971"/>
                  <a:pt x="3028013" y="74951"/>
                </a:cubicBezTo>
                <a:cubicBezTo>
                  <a:pt x="3043003" y="104931"/>
                  <a:pt x="3043004" y="504669"/>
                  <a:pt x="3057994" y="509666"/>
                </a:cubicBezTo>
                <a:cubicBezTo>
                  <a:pt x="3072984" y="514663"/>
                  <a:pt x="3102964" y="104932"/>
                  <a:pt x="3117954" y="104932"/>
                </a:cubicBezTo>
                <a:cubicBezTo>
                  <a:pt x="3132944" y="104932"/>
                  <a:pt x="3132945" y="432217"/>
                  <a:pt x="3147935" y="509666"/>
                </a:cubicBezTo>
                <a:cubicBezTo>
                  <a:pt x="3162925" y="587115"/>
                  <a:pt x="3207895" y="569627"/>
                  <a:pt x="3207895" y="569627"/>
                </a:cubicBezTo>
                <a:cubicBezTo>
                  <a:pt x="3227882" y="584617"/>
                  <a:pt x="3247869" y="592112"/>
                  <a:pt x="3267856" y="599607"/>
                </a:cubicBezTo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1" name="TextBox 580">
            <a:extLst>
              <a:ext uri="{FF2B5EF4-FFF2-40B4-BE49-F238E27FC236}">
                <a16:creationId xmlns:a16="http://schemas.microsoft.com/office/drawing/2014/main" id="{14E02E6C-A152-2E48-84AC-A53381F875CA}"/>
              </a:ext>
            </a:extLst>
          </p:cNvPr>
          <p:cNvSpPr txBox="1"/>
          <p:nvPr/>
        </p:nvSpPr>
        <p:spPr>
          <a:xfrm>
            <a:off x="7303448" y="4726784"/>
            <a:ext cx="14558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/>
              <a:t>sample </a:t>
            </a:r>
            <a:r>
              <a:rPr lang="de-DE" sz="2800" dirty="0" err="1"/>
              <a:t>z</a:t>
            </a:r>
            <a:endParaRPr lang="de-DE" sz="2800" baseline="-25000" dirty="0"/>
          </a:p>
        </p:txBody>
      </p:sp>
      <p:cxnSp>
        <p:nvCxnSpPr>
          <p:cNvPr id="582" name="Straight Connector 581">
            <a:extLst>
              <a:ext uri="{FF2B5EF4-FFF2-40B4-BE49-F238E27FC236}">
                <a16:creationId xmlns:a16="http://schemas.microsoft.com/office/drawing/2014/main" id="{F266B65B-AB3C-2B4A-BD7A-7EC9BAD4AE96}"/>
              </a:ext>
            </a:extLst>
          </p:cNvPr>
          <p:cNvCxnSpPr>
            <a:cxnSpLocks/>
          </p:cNvCxnSpPr>
          <p:nvPr/>
        </p:nvCxnSpPr>
        <p:spPr>
          <a:xfrm>
            <a:off x="9160911" y="5250004"/>
            <a:ext cx="3267856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3" name="Straight Arrow Connector 582">
            <a:extLst>
              <a:ext uri="{FF2B5EF4-FFF2-40B4-BE49-F238E27FC236}">
                <a16:creationId xmlns:a16="http://schemas.microsoft.com/office/drawing/2014/main" id="{0EDD98FB-4BD2-B64C-B0E2-11AC4D269176}"/>
              </a:ext>
            </a:extLst>
          </p:cNvPr>
          <p:cNvCxnSpPr>
            <a:cxnSpLocks/>
          </p:cNvCxnSpPr>
          <p:nvPr/>
        </p:nvCxnSpPr>
        <p:spPr>
          <a:xfrm flipH="1">
            <a:off x="2420294" y="3457994"/>
            <a:ext cx="1591248" cy="0"/>
          </a:xfrm>
          <a:prstGeom prst="straightConnector1">
            <a:avLst/>
          </a:prstGeom>
          <a:ln w="6350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4" name="Straight Arrow Connector 583">
            <a:extLst>
              <a:ext uri="{FF2B5EF4-FFF2-40B4-BE49-F238E27FC236}">
                <a16:creationId xmlns:a16="http://schemas.microsoft.com/office/drawing/2014/main" id="{150E8988-8267-2F43-A028-2626F2989011}"/>
              </a:ext>
            </a:extLst>
          </p:cNvPr>
          <p:cNvCxnSpPr>
            <a:cxnSpLocks/>
          </p:cNvCxnSpPr>
          <p:nvPr/>
        </p:nvCxnSpPr>
        <p:spPr>
          <a:xfrm>
            <a:off x="4679576" y="3988661"/>
            <a:ext cx="0" cy="1383906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5" name="TextBox 584">
            <a:extLst>
              <a:ext uri="{FF2B5EF4-FFF2-40B4-BE49-F238E27FC236}">
                <a16:creationId xmlns:a16="http://schemas.microsoft.com/office/drawing/2014/main" id="{29BEF6AE-159E-024A-B40A-E971F7E7FAF7}"/>
              </a:ext>
            </a:extLst>
          </p:cNvPr>
          <p:cNvSpPr txBox="1"/>
          <p:nvPr/>
        </p:nvSpPr>
        <p:spPr>
          <a:xfrm>
            <a:off x="1002108" y="3094959"/>
            <a:ext cx="4235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/>
              <a:t>P</a:t>
            </a:r>
            <a:endParaRPr lang="de-DE" sz="3600" baseline="-25000" dirty="0"/>
          </a:p>
        </p:txBody>
      </p:sp>
      <p:cxnSp>
        <p:nvCxnSpPr>
          <p:cNvPr id="586" name="Straight Arrow Connector 585">
            <a:extLst>
              <a:ext uri="{FF2B5EF4-FFF2-40B4-BE49-F238E27FC236}">
                <a16:creationId xmlns:a16="http://schemas.microsoft.com/office/drawing/2014/main" id="{2CDFDF6E-C2E0-A947-A4DA-4F50C393EBCC}"/>
              </a:ext>
            </a:extLst>
          </p:cNvPr>
          <p:cNvCxnSpPr>
            <a:cxnSpLocks/>
          </p:cNvCxnSpPr>
          <p:nvPr/>
        </p:nvCxnSpPr>
        <p:spPr>
          <a:xfrm>
            <a:off x="9444736" y="5125240"/>
            <a:ext cx="0" cy="398381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7" name="Straight Arrow Connector 586">
            <a:extLst>
              <a:ext uri="{FF2B5EF4-FFF2-40B4-BE49-F238E27FC236}">
                <a16:creationId xmlns:a16="http://schemas.microsoft.com/office/drawing/2014/main" id="{3AAE6A3A-B774-A744-B6FF-F832B2D98465}"/>
              </a:ext>
            </a:extLst>
          </p:cNvPr>
          <p:cNvCxnSpPr>
            <a:cxnSpLocks/>
          </p:cNvCxnSpPr>
          <p:nvPr/>
        </p:nvCxnSpPr>
        <p:spPr>
          <a:xfrm>
            <a:off x="12130473" y="5062459"/>
            <a:ext cx="0" cy="398381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8" name="TextBox 587">
            <a:extLst>
              <a:ext uri="{FF2B5EF4-FFF2-40B4-BE49-F238E27FC236}">
                <a16:creationId xmlns:a16="http://schemas.microsoft.com/office/drawing/2014/main" id="{73947EF8-4413-0E48-9091-85CB7EF3FBA0}"/>
              </a:ext>
            </a:extLst>
          </p:cNvPr>
          <p:cNvSpPr txBox="1"/>
          <p:nvPr/>
        </p:nvSpPr>
        <p:spPr>
          <a:xfrm>
            <a:off x="47192" y="686733"/>
            <a:ext cx="484664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/>
              <a:t>Aim</a:t>
            </a:r>
            <a:r>
              <a:rPr lang="de-DE" sz="2800" dirty="0"/>
              <a:t>: </a:t>
            </a:r>
            <a:r>
              <a:rPr lang="de-DE" sz="2800" dirty="0" err="1"/>
              <a:t>Learn</a:t>
            </a:r>
            <a:r>
              <a:rPr lang="de-DE" sz="2800" dirty="0"/>
              <a:t> </a:t>
            </a:r>
            <a:r>
              <a:rPr lang="de-DE" sz="2800" dirty="0" err="1"/>
              <a:t>proposal</a:t>
            </a:r>
            <a:r>
              <a:rPr lang="de-DE" sz="2800" dirty="0"/>
              <a:t> </a:t>
            </a:r>
            <a:r>
              <a:rPr lang="de-DE" sz="2800" dirty="0" err="1"/>
              <a:t>scheme</a:t>
            </a:r>
            <a:r>
              <a:rPr lang="de-DE" sz="2800" dirty="0"/>
              <a:t> P </a:t>
            </a:r>
          </a:p>
          <a:p>
            <a:r>
              <a:rPr lang="de-DE" sz="2800" dirty="0"/>
              <a:t>          </a:t>
            </a:r>
            <a:r>
              <a:rPr lang="de-DE" sz="2800" dirty="0" err="1"/>
              <a:t>to</a:t>
            </a:r>
            <a:r>
              <a:rPr lang="de-DE" sz="2800" dirty="0"/>
              <a:t> </a:t>
            </a:r>
            <a:r>
              <a:rPr lang="de-DE" sz="2800" dirty="0" err="1"/>
              <a:t>achieve</a:t>
            </a:r>
            <a:r>
              <a:rPr lang="de-DE" sz="2800" dirty="0"/>
              <a:t> </a:t>
            </a:r>
            <a:r>
              <a:rPr lang="de-DE" sz="2800" dirty="0" err="1"/>
              <a:t>efficient</a:t>
            </a:r>
            <a:r>
              <a:rPr lang="de-DE" sz="2800" dirty="0"/>
              <a:t> MCMC</a:t>
            </a:r>
            <a:endParaRPr lang="de-DE" sz="2800" baseline="-25000" dirty="0"/>
          </a:p>
        </p:txBody>
      </p:sp>
      <p:sp>
        <p:nvSpPr>
          <p:cNvPr id="589" name="TextBox 588">
            <a:extLst>
              <a:ext uri="{FF2B5EF4-FFF2-40B4-BE49-F238E27FC236}">
                <a16:creationId xmlns:a16="http://schemas.microsoft.com/office/drawing/2014/main" id="{01B0004C-62C8-2E4F-A9AA-E330564403BE}"/>
              </a:ext>
            </a:extLst>
          </p:cNvPr>
          <p:cNvSpPr txBox="1"/>
          <p:nvPr/>
        </p:nvSpPr>
        <p:spPr>
          <a:xfrm>
            <a:off x="7303448" y="677375"/>
            <a:ext cx="708899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/>
              <a:t>Aim</a:t>
            </a:r>
            <a:r>
              <a:rPr lang="de-DE" sz="2800" dirty="0"/>
              <a:t>:</a:t>
            </a:r>
            <a:r>
              <a:rPr lang="de-DE" sz="2800" b="1" dirty="0"/>
              <a:t> </a:t>
            </a:r>
            <a:r>
              <a:rPr lang="de-DE" sz="2800" dirty="0" err="1"/>
              <a:t>Learn</a:t>
            </a:r>
            <a:r>
              <a:rPr lang="de-DE" sz="2800" dirty="0"/>
              <a:t> </a:t>
            </a:r>
            <a:r>
              <a:rPr lang="de-DE" sz="2800" dirty="0" err="1"/>
              <a:t>transformation</a:t>
            </a:r>
            <a:r>
              <a:rPr lang="de-DE" sz="2800" dirty="0"/>
              <a:t> </a:t>
            </a:r>
            <a:r>
              <a:rPr lang="de-DE" sz="2800" dirty="0" err="1"/>
              <a:t>Txz</a:t>
            </a:r>
            <a:r>
              <a:rPr lang="de-DE" sz="2800" dirty="0"/>
              <a:t> </a:t>
            </a:r>
            <a:r>
              <a:rPr lang="de-DE" sz="2800" dirty="0" err="1"/>
              <a:t>of</a:t>
            </a:r>
            <a:r>
              <a:rPr lang="de-DE" sz="2800" dirty="0"/>
              <a:t> </a:t>
            </a:r>
            <a:r>
              <a:rPr lang="de-DE" sz="2800" dirty="0" err="1"/>
              <a:t>data</a:t>
            </a:r>
            <a:r>
              <a:rPr lang="de-DE" sz="2800" dirty="0"/>
              <a:t> </a:t>
            </a:r>
            <a:r>
              <a:rPr lang="de-DE" sz="2800" dirty="0" err="1"/>
              <a:t>to</a:t>
            </a:r>
            <a:r>
              <a:rPr lang="de-DE" sz="2800" dirty="0"/>
              <a:t> latent </a:t>
            </a:r>
            <a:br>
              <a:rPr lang="de-DE" sz="2800" dirty="0"/>
            </a:br>
            <a:r>
              <a:rPr lang="de-DE" sz="2800" dirty="0"/>
              <a:t>          </a:t>
            </a:r>
            <a:r>
              <a:rPr lang="de-DE" sz="2800" dirty="0" err="1"/>
              <a:t>space</a:t>
            </a:r>
            <a:r>
              <a:rPr lang="de-DE" sz="2800" dirty="0"/>
              <a:t> such </a:t>
            </a:r>
            <a:r>
              <a:rPr lang="de-DE" sz="2800" dirty="0" err="1"/>
              <a:t>that</a:t>
            </a:r>
            <a:r>
              <a:rPr lang="de-DE" sz="2800" dirty="0"/>
              <a:t> </a:t>
            </a:r>
            <a:r>
              <a:rPr lang="de-DE" sz="2800" dirty="0" err="1"/>
              <a:t>direct</a:t>
            </a:r>
            <a:r>
              <a:rPr lang="de-DE" sz="2800" dirty="0"/>
              <a:t> MC </a:t>
            </a:r>
            <a:r>
              <a:rPr lang="de-DE" sz="2800" dirty="0" err="1"/>
              <a:t>is</a:t>
            </a:r>
            <a:r>
              <a:rPr lang="de-DE" sz="2800" dirty="0"/>
              <a:t> </a:t>
            </a:r>
            <a:r>
              <a:rPr lang="de-DE" sz="2800" dirty="0" err="1"/>
              <a:t>efficient</a:t>
            </a:r>
            <a:endParaRPr lang="de-DE" sz="2800" baseline="-25000" dirty="0"/>
          </a:p>
        </p:txBody>
      </p:sp>
      <p:sp>
        <p:nvSpPr>
          <p:cNvPr id="590" name="TextBox 589">
            <a:extLst>
              <a:ext uri="{FF2B5EF4-FFF2-40B4-BE49-F238E27FC236}">
                <a16:creationId xmlns:a16="http://schemas.microsoft.com/office/drawing/2014/main" id="{DA72AF09-44F4-DD44-9F1D-E04F0B7CD5B7}"/>
              </a:ext>
            </a:extLst>
          </p:cNvPr>
          <p:cNvSpPr txBox="1"/>
          <p:nvPr/>
        </p:nvSpPr>
        <p:spPr>
          <a:xfrm>
            <a:off x="11612096" y="3229553"/>
            <a:ext cx="6437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 err="1"/>
              <a:t>T</a:t>
            </a:r>
            <a:r>
              <a:rPr lang="de-DE" sz="3600" baseline="-25000" dirty="0" err="1"/>
              <a:t>xz</a:t>
            </a:r>
            <a:endParaRPr lang="de-DE" sz="3600" baseline="-25000" dirty="0"/>
          </a:p>
        </p:txBody>
      </p:sp>
      <p:cxnSp>
        <p:nvCxnSpPr>
          <p:cNvPr id="591" name="Straight Arrow Connector 590">
            <a:extLst>
              <a:ext uri="{FF2B5EF4-FFF2-40B4-BE49-F238E27FC236}">
                <a16:creationId xmlns:a16="http://schemas.microsoft.com/office/drawing/2014/main" id="{800D9DCB-CD45-5C45-8A7A-669439EE0CF5}"/>
              </a:ext>
            </a:extLst>
          </p:cNvPr>
          <p:cNvCxnSpPr>
            <a:cxnSpLocks/>
          </p:cNvCxnSpPr>
          <p:nvPr/>
        </p:nvCxnSpPr>
        <p:spPr>
          <a:xfrm>
            <a:off x="11485041" y="3139444"/>
            <a:ext cx="0" cy="865619"/>
          </a:xfrm>
          <a:prstGeom prst="straightConnector1">
            <a:avLst/>
          </a:prstGeom>
          <a:ln w="6350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61466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1359</TotalTime>
  <Words>58</Words>
  <Application>Microsoft Macintosh PowerPoint</Application>
  <PresentationFormat>Custom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4qhBTtVBw1ou68CP</dc:creator>
  <cp:lastModifiedBy>4qhBTtVBw1ou68CP</cp:lastModifiedBy>
  <cp:revision>49</cp:revision>
  <cp:lastPrinted>2018-07-22T13:28:37Z</cp:lastPrinted>
  <dcterms:created xsi:type="dcterms:W3CDTF">2018-07-21T14:51:58Z</dcterms:created>
  <dcterms:modified xsi:type="dcterms:W3CDTF">2018-07-22T13:31:34Z</dcterms:modified>
</cp:coreProperties>
</file>