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400213" cy="77406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/>
    <p:restoredTop sz="94583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6815"/>
            <a:ext cx="10800160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5633"/>
            <a:ext cx="10800160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118"/>
            <a:ext cx="3105046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118"/>
            <a:ext cx="9135135" cy="6559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0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29788"/>
            <a:ext cx="12420184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0144"/>
            <a:ext cx="12420184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118"/>
            <a:ext cx="12420184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7535"/>
            <a:ext cx="6091965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7487"/>
            <a:ext cx="6091965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7535"/>
            <a:ext cx="6121966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7487"/>
            <a:ext cx="6121966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4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4511"/>
            <a:ext cx="7290108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4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4511"/>
            <a:ext cx="7290108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118"/>
            <a:ext cx="12420184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0590"/>
            <a:ext cx="12420184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74436"/>
            <a:ext cx="4860072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8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2083" rtl="0" eaLnBrk="1" latinLnBrk="0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B0186D40-B3CB-984C-8C72-B03652B5ADFE}"/>
              </a:ext>
            </a:extLst>
          </p:cNvPr>
          <p:cNvSpPr/>
          <p:nvPr/>
        </p:nvSpPr>
        <p:spPr>
          <a:xfrm>
            <a:off x="9311993" y="188207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847E8E1-6709-1F40-83B0-1FA79031E2B7}"/>
              </a:ext>
            </a:extLst>
          </p:cNvPr>
          <p:cNvSpPr txBox="1"/>
          <p:nvPr/>
        </p:nvSpPr>
        <p:spPr>
          <a:xfrm>
            <a:off x="188457" y="3068352"/>
            <a:ext cx="48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x</a:t>
            </a:r>
            <a:r>
              <a:rPr lang="de-DE" sz="3600" baseline="-25000" dirty="0" err="1"/>
              <a:t>t</a:t>
            </a:r>
            <a:endParaRPr lang="de-DE" sz="3600" baseline="-25000" dirty="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6524EFBB-3D32-4A43-892A-FAA42A483C51}"/>
              </a:ext>
            </a:extLst>
          </p:cNvPr>
          <p:cNvSpPr txBox="1"/>
          <p:nvPr/>
        </p:nvSpPr>
        <p:spPr>
          <a:xfrm>
            <a:off x="4104719" y="3096772"/>
            <a:ext cx="25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t+1</a:t>
            </a:r>
            <a:r>
              <a:rPr lang="de-DE" sz="3600" dirty="0"/>
              <a:t> </a:t>
            </a:r>
            <a:r>
              <a:rPr lang="de-DE" sz="5400" baseline="-25000" dirty="0"/>
              <a:t>~</a:t>
            </a:r>
            <a:r>
              <a:rPr lang="de-DE" sz="3600" dirty="0"/>
              <a:t> N(</a:t>
            </a:r>
            <a:r>
              <a:rPr lang="el-GR" sz="3600" dirty="0"/>
              <a:t>μ</a:t>
            </a:r>
            <a:r>
              <a:rPr lang="de-DE" sz="3600" dirty="0"/>
              <a:t>, </a:t>
            </a:r>
            <a:r>
              <a:rPr lang="el-GR" sz="3600" dirty="0"/>
              <a:t>Σ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B4AEF4F7-0720-EE44-A4CE-4A43380D5CC3}"/>
              </a:ext>
            </a:extLst>
          </p:cNvPr>
          <p:cNvCxnSpPr>
            <a:cxnSpLocks/>
          </p:cNvCxnSpPr>
          <p:nvPr/>
        </p:nvCxnSpPr>
        <p:spPr>
          <a:xfrm>
            <a:off x="354328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extBox 558">
            <a:extLst>
              <a:ext uri="{FF2B5EF4-FFF2-40B4-BE49-F238E27FC236}">
                <a16:creationId xmlns:a16="http://schemas.microsoft.com/office/drawing/2014/main" id="{039BA163-6CE3-C343-873D-A298993D1287}"/>
              </a:ext>
            </a:extLst>
          </p:cNvPr>
          <p:cNvSpPr txBox="1"/>
          <p:nvPr/>
        </p:nvSpPr>
        <p:spPr>
          <a:xfrm>
            <a:off x="37827" y="74732"/>
            <a:ext cx="330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Adaptive MCMC</a:t>
            </a:r>
            <a:endParaRPr lang="de-DE" sz="3600" b="1" baseline="-25000" dirty="0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43B862E-A507-4749-BB50-C09729834113}"/>
              </a:ext>
            </a:extLst>
          </p:cNvPr>
          <p:cNvSpPr txBox="1"/>
          <p:nvPr/>
        </p:nvSpPr>
        <p:spPr>
          <a:xfrm>
            <a:off x="7303448" y="44752"/>
            <a:ext cx="214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Latent MC</a:t>
            </a:r>
            <a:endParaRPr lang="de-DE" sz="3600" b="1" baseline="-250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07F7E2A-CDC0-B941-AB79-998AAEE01577}"/>
              </a:ext>
            </a:extLst>
          </p:cNvPr>
          <p:cNvSpPr/>
          <p:nvPr/>
        </p:nvSpPr>
        <p:spPr>
          <a:xfrm>
            <a:off x="9188369" y="2682254"/>
            <a:ext cx="3153336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78C99FE1-6636-844E-9D17-2F72CCEDBF60}"/>
              </a:ext>
            </a:extLst>
          </p:cNvPr>
          <p:cNvSpPr txBox="1"/>
          <p:nvPr/>
        </p:nvSpPr>
        <p:spPr>
          <a:xfrm>
            <a:off x="10572338" y="2519350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737359F3-9A08-2440-B6E0-C1A30CEE1DF5}"/>
              </a:ext>
            </a:extLst>
          </p:cNvPr>
          <p:cNvSpPr/>
          <p:nvPr/>
        </p:nvSpPr>
        <p:spPr>
          <a:xfrm>
            <a:off x="9188369" y="4058644"/>
            <a:ext cx="3153335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8D1A255-62FC-FF41-84E3-DFFC20CFDF5A}"/>
              </a:ext>
            </a:extLst>
          </p:cNvPr>
          <p:cNvSpPr txBox="1"/>
          <p:nvPr/>
        </p:nvSpPr>
        <p:spPr>
          <a:xfrm>
            <a:off x="10596323" y="3880750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4AF0672-9D46-0247-8481-CCD61BCEDA4F}"/>
              </a:ext>
            </a:extLst>
          </p:cNvPr>
          <p:cNvSpPr txBox="1"/>
          <p:nvPr/>
        </p:nvSpPr>
        <p:spPr>
          <a:xfrm>
            <a:off x="10322814" y="461593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F660774-BDA2-7643-992A-F908213AEB72}"/>
              </a:ext>
            </a:extLst>
          </p:cNvPr>
          <p:cNvSpPr txBox="1"/>
          <p:nvPr/>
        </p:nvSpPr>
        <p:spPr>
          <a:xfrm>
            <a:off x="10355761" y="195864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3CB4E4B9-9499-1E49-8044-63BD56C12B3E}"/>
              </a:ext>
            </a:extLst>
          </p:cNvPr>
          <p:cNvSpPr txBox="1"/>
          <p:nvPr/>
        </p:nvSpPr>
        <p:spPr>
          <a:xfrm>
            <a:off x="1850854" y="26239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μ</a:t>
            </a:r>
            <a:endParaRPr lang="de-DE" sz="3600" baseline="-25000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6AE8934-66A1-E143-9FC1-0D9310AA0613}"/>
              </a:ext>
            </a:extLst>
          </p:cNvPr>
          <p:cNvSpPr txBox="1"/>
          <p:nvPr/>
        </p:nvSpPr>
        <p:spPr>
          <a:xfrm>
            <a:off x="1852753" y="356819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Σ</a:t>
            </a:r>
            <a:endParaRPr lang="de-DE" sz="3600" baseline="-25000" dirty="0"/>
          </a:p>
        </p:txBody>
      </p:sp>
      <p:sp>
        <p:nvSpPr>
          <p:cNvPr id="569" name="Trapezoid 568">
            <a:extLst>
              <a:ext uri="{FF2B5EF4-FFF2-40B4-BE49-F238E27FC236}">
                <a16:creationId xmlns:a16="http://schemas.microsoft.com/office/drawing/2014/main" id="{C00F01E0-7EAE-F149-8963-D5B5571C6DC0}"/>
              </a:ext>
            </a:extLst>
          </p:cNvPr>
          <p:cNvSpPr/>
          <p:nvPr/>
        </p:nvSpPr>
        <p:spPr>
          <a:xfrm rot="16200000">
            <a:off x="536389" y="2852455"/>
            <a:ext cx="1363116" cy="1205854"/>
          </a:xfrm>
          <a:prstGeom prst="trapezoi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8B42761-4DB3-3141-9433-BABD84A8CDD4}"/>
              </a:ext>
            </a:extLst>
          </p:cNvPr>
          <p:cNvSpPr txBox="1"/>
          <p:nvPr/>
        </p:nvSpPr>
        <p:spPr>
          <a:xfrm>
            <a:off x="2542579" y="288951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</a:t>
            </a:r>
            <a:endParaRPr lang="de-DE" sz="2800" baseline="-25000" dirty="0"/>
          </a:p>
        </p:txBody>
      </p:sp>
      <p:pic>
        <p:nvPicPr>
          <p:cNvPr id="571" name="Picture 570">
            <a:extLst>
              <a:ext uri="{FF2B5EF4-FFF2-40B4-BE49-F238E27FC236}">
                <a16:creationId xmlns:a16="http://schemas.microsoft.com/office/drawing/2014/main" id="{F477E098-5849-1945-8289-D6C7898C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" y="5515340"/>
            <a:ext cx="2141863" cy="2096612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149BD827-8C87-AE49-9C1B-8AB0FC03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18" y="5515340"/>
            <a:ext cx="2164488" cy="2096612"/>
          </a:xfrm>
          <a:prstGeom prst="rect">
            <a:avLst/>
          </a:prstGeom>
        </p:spPr>
      </p:pic>
      <p:sp>
        <p:nvSpPr>
          <p:cNvPr id="573" name="TextBox 572">
            <a:extLst>
              <a:ext uri="{FF2B5EF4-FFF2-40B4-BE49-F238E27FC236}">
                <a16:creationId xmlns:a16="http://schemas.microsoft.com/office/drawing/2014/main" id="{1A3C2751-9F94-774D-820C-BACA822DB5A7}"/>
              </a:ext>
            </a:extLst>
          </p:cNvPr>
          <p:cNvSpPr txBox="1"/>
          <p:nvPr/>
        </p:nvSpPr>
        <p:spPr>
          <a:xfrm>
            <a:off x="9311993" y="3140257"/>
            <a:ext cx="6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zx</a:t>
            </a:r>
            <a:endParaRPr lang="de-DE" sz="3600" baseline="-25000" dirty="0"/>
          </a:p>
        </p:txBody>
      </p: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29725D61-0797-9142-82B0-22DD31C97B3D}"/>
              </a:ext>
            </a:extLst>
          </p:cNvPr>
          <p:cNvCxnSpPr>
            <a:cxnSpLocks/>
          </p:cNvCxnSpPr>
          <p:nvPr/>
        </p:nvCxnSpPr>
        <p:spPr>
          <a:xfrm>
            <a:off x="9160911" y="2508272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CD15E6A-2E31-514E-9E86-06CD806011A5}"/>
              </a:ext>
            </a:extLst>
          </p:cNvPr>
          <p:cNvCxnSpPr>
            <a:cxnSpLocks/>
          </p:cNvCxnSpPr>
          <p:nvPr/>
        </p:nvCxnSpPr>
        <p:spPr>
          <a:xfrm flipV="1">
            <a:off x="10030341" y="3139444"/>
            <a:ext cx="0" cy="90562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" name="Picture 575">
            <a:extLst>
              <a:ext uri="{FF2B5EF4-FFF2-40B4-BE49-F238E27FC236}">
                <a16:creationId xmlns:a16="http://schemas.microsoft.com/office/drawing/2014/main" id="{A3EEEE70-F5B1-F842-8241-0D640B9C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84" y="5523621"/>
            <a:ext cx="2141863" cy="2096612"/>
          </a:xfrm>
          <a:prstGeom prst="rect">
            <a:avLst/>
          </a:prstGeom>
        </p:spPr>
      </p:pic>
      <p:pic>
        <p:nvPicPr>
          <p:cNvPr id="577" name="Picture 576">
            <a:extLst>
              <a:ext uri="{FF2B5EF4-FFF2-40B4-BE49-F238E27FC236}">
                <a16:creationId xmlns:a16="http://schemas.microsoft.com/office/drawing/2014/main" id="{DE5DDAA1-3311-9749-A21A-F6E94B5D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034" y="5460840"/>
            <a:ext cx="2164488" cy="2096612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1CBD4B82-E0AA-EB46-A92E-B2BD793B546C}"/>
              </a:ext>
            </a:extLst>
          </p:cNvPr>
          <p:cNvSpPr txBox="1"/>
          <p:nvPr/>
        </p:nvSpPr>
        <p:spPr>
          <a:xfrm>
            <a:off x="7303448" y="1890381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4314357-D95F-1940-AB8B-13FBC0B2ABA8}"/>
              </a:ext>
            </a:extLst>
          </p:cNvPr>
          <p:cNvSpPr txBox="1"/>
          <p:nvPr/>
        </p:nvSpPr>
        <p:spPr>
          <a:xfrm>
            <a:off x="7203485" y="3527082"/>
            <a:ext cx="16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transform</a:t>
            </a:r>
            <a:endParaRPr lang="de-DE" sz="2800" dirty="0"/>
          </a:p>
          <a:p>
            <a:pPr algn="ctr"/>
            <a:r>
              <a:rPr lang="de-DE" sz="2800" dirty="0" err="1"/>
              <a:t>to</a:t>
            </a:r>
            <a:r>
              <a:rPr lang="de-DE" sz="2800" dirty="0"/>
              <a:t> x</a:t>
            </a:r>
            <a:endParaRPr lang="de-DE" sz="2800" baseline="-25000" dirty="0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38F4083-CB90-2D44-8F6B-0ECD4298ED7E}"/>
              </a:ext>
            </a:extLst>
          </p:cNvPr>
          <p:cNvSpPr/>
          <p:nvPr/>
        </p:nvSpPr>
        <p:spPr>
          <a:xfrm>
            <a:off x="9146098" y="4548602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4E02E6C-A152-2E48-84AC-A53381F875CA}"/>
              </a:ext>
            </a:extLst>
          </p:cNvPr>
          <p:cNvSpPr txBox="1"/>
          <p:nvPr/>
        </p:nvSpPr>
        <p:spPr>
          <a:xfrm>
            <a:off x="7303448" y="4726784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F266B65B-AB3C-2B4A-BD7A-7EC9BAD4AE96}"/>
              </a:ext>
            </a:extLst>
          </p:cNvPr>
          <p:cNvCxnSpPr>
            <a:cxnSpLocks/>
          </p:cNvCxnSpPr>
          <p:nvPr/>
        </p:nvCxnSpPr>
        <p:spPr>
          <a:xfrm>
            <a:off x="9160911" y="5250004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0EDD98FB-4BD2-B64C-B0E2-11AC4D269176}"/>
              </a:ext>
            </a:extLst>
          </p:cNvPr>
          <p:cNvCxnSpPr>
            <a:cxnSpLocks/>
          </p:cNvCxnSpPr>
          <p:nvPr/>
        </p:nvCxnSpPr>
        <p:spPr>
          <a:xfrm flipH="1">
            <a:off x="2420294" y="3457994"/>
            <a:ext cx="159124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150E8988-8267-2F43-A028-2626F2989011}"/>
              </a:ext>
            </a:extLst>
          </p:cNvPr>
          <p:cNvCxnSpPr>
            <a:cxnSpLocks/>
          </p:cNvCxnSpPr>
          <p:nvPr/>
        </p:nvCxnSpPr>
        <p:spPr>
          <a:xfrm>
            <a:off x="4679576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29BEF6AE-159E-024A-B40A-E971F7E7FAF7}"/>
              </a:ext>
            </a:extLst>
          </p:cNvPr>
          <p:cNvSpPr txBox="1"/>
          <p:nvPr/>
        </p:nvSpPr>
        <p:spPr>
          <a:xfrm>
            <a:off x="1002108" y="309495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  <a:endParaRPr lang="de-DE" sz="3600" baseline="-25000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CDFDF6E-C2E0-A947-A4DA-4F50C393EBCC}"/>
              </a:ext>
            </a:extLst>
          </p:cNvPr>
          <p:cNvCxnSpPr>
            <a:cxnSpLocks/>
          </p:cNvCxnSpPr>
          <p:nvPr/>
        </p:nvCxnSpPr>
        <p:spPr>
          <a:xfrm>
            <a:off x="9444736" y="5125240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3AAE6A3A-B774-A744-B6FF-F832B2D98465}"/>
              </a:ext>
            </a:extLst>
          </p:cNvPr>
          <p:cNvCxnSpPr>
            <a:cxnSpLocks/>
          </p:cNvCxnSpPr>
          <p:nvPr/>
        </p:nvCxnSpPr>
        <p:spPr>
          <a:xfrm>
            <a:off x="12130473" y="5062459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73947EF8-4413-0E48-9091-85CB7EF3FBA0}"/>
              </a:ext>
            </a:extLst>
          </p:cNvPr>
          <p:cNvSpPr txBox="1"/>
          <p:nvPr/>
        </p:nvSpPr>
        <p:spPr>
          <a:xfrm>
            <a:off x="47192" y="686733"/>
            <a:ext cx="4846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proposal</a:t>
            </a:r>
            <a:r>
              <a:rPr lang="de-DE" sz="2800" dirty="0"/>
              <a:t> </a:t>
            </a:r>
            <a:r>
              <a:rPr lang="de-DE" sz="2800" dirty="0" err="1"/>
              <a:t>scheme</a:t>
            </a:r>
            <a:r>
              <a:rPr lang="de-DE" sz="2800" dirty="0"/>
              <a:t> P </a:t>
            </a:r>
          </a:p>
          <a:p>
            <a:r>
              <a:rPr lang="de-DE" sz="2800" dirty="0"/>
              <a:t>         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achieve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r>
              <a:rPr lang="de-DE" sz="2800" dirty="0"/>
              <a:t> MCMC</a:t>
            </a:r>
            <a:endParaRPr lang="de-DE" sz="2800" baseline="-25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1B0004C-62C8-2E4F-A9AA-E330564403BE}"/>
              </a:ext>
            </a:extLst>
          </p:cNvPr>
          <p:cNvSpPr txBox="1"/>
          <p:nvPr/>
        </p:nvSpPr>
        <p:spPr>
          <a:xfrm>
            <a:off x="7303448" y="677375"/>
            <a:ext cx="7088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</a:t>
            </a:r>
            <a:r>
              <a:rPr lang="de-DE" sz="2800" b="1" dirty="0"/>
              <a:t>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transformation</a:t>
            </a:r>
            <a:r>
              <a:rPr lang="de-DE" sz="2800" dirty="0"/>
              <a:t> </a:t>
            </a:r>
            <a:r>
              <a:rPr lang="de-DE" sz="2800" dirty="0" err="1"/>
              <a:t>Txz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latent </a:t>
            </a:r>
            <a:br>
              <a:rPr lang="de-DE" sz="2800" dirty="0"/>
            </a:br>
            <a:r>
              <a:rPr lang="de-DE" sz="2800" dirty="0"/>
              <a:t>          </a:t>
            </a:r>
            <a:r>
              <a:rPr lang="de-DE" sz="2800" dirty="0" err="1"/>
              <a:t>space</a:t>
            </a:r>
            <a:r>
              <a:rPr lang="de-DE" sz="2800" dirty="0"/>
              <a:t> such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direct</a:t>
            </a:r>
            <a:r>
              <a:rPr lang="de-DE" sz="2800" dirty="0"/>
              <a:t> MC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endParaRPr lang="de-DE" sz="2800" baseline="-25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DA72AF09-44F4-DD44-9F1D-E04F0B7CD5B7}"/>
              </a:ext>
            </a:extLst>
          </p:cNvPr>
          <p:cNvSpPr txBox="1"/>
          <p:nvPr/>
        </p:nvSpPr>
        <p:spPr>
          <a:xfrm>
            <a:off x="11612096" y="3229553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xz</a:t>
            </a:r>
            <a:endParaRPr lang="de-DE" sz="3600" baseline="-25000" dirty="0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800D9DCB-CD45-5C45-8A7A-669439EE0CF5}"/>
              </a:ext>
            </a:extLst>
          </p:cNvPr>
          <p:cNvCxnSpPr>
            <a:cxnSpLocks/>
          </p:cNvCxnSpPr>
          <p:nvPr/>
        </p:nvCxnSpPr>
        <p:spPr>
          <a:xfrm>
            <a:off x="11485041" y="3139444"/>
            <a:ext cx="0" cy="86561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0A6D39-8BDF-E04C-A777-410CB125AEE6}"/>
              </a:ext>
            </a:extLst>
          </p:cNvPr>
          <p:cNvSpPr/>
          <p:nvPr/>
        </p:nvSpPr>
        <p:spPr>
          <a:xfrm>
            <a:off x="7116972" y="35148"/>
            <a:ext cx="7275468" cy="7705501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58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50</cp:revision>
  <cp:lastPrinted>2018-07-22T13:28:37Z</cp:lastPrinted>
  <dcterms:created xsi:type="dcterms:W3CDTF">2018-07-21T14:51:58Z</dcterms:created>
  <dcterms:modified xsi:type="dcterms:W3CDTF">2018-07-22T23:17:06Z</dcterms:modified>
</cp:coreProperties>
</file>