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5292725" cy="5400675"/>
  <p:notesSz cx="6858000" cy="9144000"/>
  <p:defaultTextStyle>
    <a:defPPr>
      <a:defRPr lang="de-DE"/>
    </a:defPPr>
    <a:lvl1pPr marL="0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340781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681562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022343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1363124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1703905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2044686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2385467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2726248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5"/>
    <p:restoredTop sz="94591"/>
  </p:normalViewPr>
  <p:slideViewPr>
    <p:cSldViewPr snapToGrid="0" snapToObjects="1">
      <p:cViewPr varScale="1">
        <p:scale>
          <a:sx n="166" d="100"/>
          <a:sy n="166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5" y="883861"/>
            <a:ext cx="4498816" cy="1880235"/>
          </a:xfrm>
        </p:spPr>
        <p:txBody>
          <a:bodyPr anchor="b"/>
          <a:lstStyle>
            <a:lvl1pPr algn="ctr"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91" y="2836605"/>
            <a:ext cx="3969544" cy="1303913"/>
          </a:xfrm>
        </p:spPr>
        <p:txBody>
          <a:bodyPr/>
          <a:lstStyle>
            <a:lvl1pPr marL="0" indent="0" algn="ctr">
              <a:buNone/>
              <a:defRPr sz="1389"/>
            </a:lvl1pPr>
            <a:lvl2pPr marL="264627" indent="0" algn="ctr">
              <a:buNone/>
              <a:defRPr sz="1158"/>
            </a:lvl2pPr>
            <a:lvl3pPr marL="529255" indent="0" algn="ctr">
              <a:buNone/>
              <a:defRPr sz="1042"/>
            </a:lvl3pPr>
            <a:lvl4pPr marL="793882" indent="0" algn="ctr">
              <a:buNone/>
              <a:defRPr sz="926"/>
            </a:lvl4pPr>
            <a:lvl5pPr marL="1058509" indent="0" algn="ctr">
              <a:buNone/>
              <a:defRPr sz="926"/>
            </a:lvl5pPr>
            <a:lvl6pPr marL="1323137" indent="0" algn="ctr">
              <a:buNone/>
              <a:defRPr sz="926"/>
            </a:lvl6pPr>
            <a:lvl7pPr marL="1587764" indent="0" algn="ctr">
              <a:buNone/>
              <a:defRPr sz="926"/>
            </a:lvl7pPr>
            <a:lvl8pPr marL="1852392" indent="0" algn="ctr">
              <a:buNone/>
              <a:defRPr sz="926"/>
            </a:lvl8pPr>
            <a:lvl9pPr marL="2117019" indent="0" algn="ctr">
              <a:buNone/>
              <a:defRPr sz="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7607" y="287536"/>
            <a:ext cx="1141244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875" y="287536"/>
            <a:ext cx="3357572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9" y="1346420"/>
            <a:ext cx="4564975" cy="2246530"/>
          </a:xfrm>
        </p:spPr>
        <p:txBody>
          <a:bodyPr anchor="b"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19" y="3614203"/>
            <a:ext cx="4564975" cy="1181397"/>
          </a:xfrm>
        </p:spPr>
        <p:txBody>
          <a:bodyPr/>
          <a:lstStyle>
            <a:lvl1pPr marL="0" indent="0">
              <a:buNone/>
              <a:defRPr sz="1389">
                <a:solidFill>
                  <a:schemeClr val="tx1"/>
                </a:solidFill>
              </a:defRPr>
            </a:lvl1pPr>
            <a:lvl2pPr marL="264627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2pPr>
            <a:lvl3pPr marL="529255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3pPr>
            <a:lvl4pPr marL="79388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4pPr>
            <a:lvl5pPr marL="105850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5pPr>
            <a:lvl6pPr marL="1323137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6pPr>
            <a:lvl7pPr marL="1587764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7pPr>
            <a:lvl8pPr marL="185239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8pPr>
            <a:lvl9pPr marL="211701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875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442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0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287537"/>
            <a:ext cx="456497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65" y="1323916"/>
            <a:ext cx="2239070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65" y="1972747"/>
            <a:ext cx="2239070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9443" y="1323916"/>
            <a:ext cx="2250097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9443" y="1972747"/>
            <a:ext cx="225009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098" y="777598"/>
            <a:ext cx="2679442" cy="3837980"/>
          </a:xfrm>
        </p:spPr>
        <p:txBody>
          <a:bodyPr/>
          <a:lstStyle>
            <a:lvl1pPr>
              <a:defRPr sz="1852"/>
            </a:lvl1pPr>
            <a:lvl2pPr>
              <a:defRPr sz="1621"/>
            </a:lvl2pPr>
            <a:lvl3pPr>
              <a:defRPr sz="1389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0098" y="777598"/>
            <a:ext cx="2679442" cy="3837980"/>
          </a:xfrm>
        </p:spPr>
        <p:txBody>
          <a:bodyPr anchor="t"/>
          <a:lstStyle>
            <a:lvl1pPr marL="0" indent="0">
              <a:buNone/>
              <a:defRPr sz="1852"/>
            </a:lvl1pPr>
            <a:lvl2pPr marL="264627" indent="0">
              <a:buNone/>
              <a:defRPr sz="1621"/>
            </a:lvl2pPr>
            <a:lvl3pPr marL="529255" indent="0">
              <a:buNone/>
              <a:defRPr sz="1389"/>
            </a:lvl3pPr>
            <a:lvl4pPr marL="793882" indent="0">
              <a:buNone/>
              <a:defRPr sz="1158"/>
            </a:lvl4pPr>
            <a:lvl5pPr marL="1058509" indent="0">
              <a:buNone/>
              <a:defRPr sz="1158"/>
            </a:lvl5pPr>
            <a:lvl6pPr marL="1323137" indent="0">
              <a:buNone/>
              <a:defRPr sz="1158"/>
            </a:lvl6pPr>
            <a:lvl7pPr marL="1587764" indent="0">
              <a:buNone/>
              <a:defRPr sz="1158"/>
            </a:lvl7pPr>
            <a:lvl8pPr marL="1852392" indent="0">
              <a:buNone/>
              <a:defRPr sz="1158"/>
            </a:lvl8pPr>
            <a:lvl9pPr marL="2117019" indent="0">
              <a:buNone/>
              <a:defRPr sz="11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0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875" y="287537"/>
            <a:ext cx="456497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75" y="1437680"/>
            <a:ext cx="456497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875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215" y="5005627"/>
            <a:ext cx="178629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7987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5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29255" rtl="0" eaLnBrk="1" latinLnBrk="0" hangingPunct="1">
        <a:lnSpc>
          <a:spcPct val="90000"/>
        </a:lnSpc>
        <a:spcBef>
          <a:spcPct val="0"/>
        </a:spcBef>
        <a:buNone/>
        <a:defRPr sz="2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314" indent="-132314" algn="l" defTabSz="529255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66156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926196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19082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455450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72007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984705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24933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1pPr>
      <a:lvl2pPr marL="26462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2pPr>
      <a:lvl3pPr marL="529255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79388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05850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32313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587764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85239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11701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2AE7E6FE-BFB0-DA4B-92EB-D1F76DC6C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7" y="5051"/>
            <a:ext cx="1694187" cy="158503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7A04FB-13B8-5145-A8C1-EEF6A7893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80" y="9599"/>
            <a:ext cx="3509405" cy="155288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9496A47-7AA2-404A-B66C-BA5DDB2FB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9" y="1595979"/>
            <a:ext cx="1761851" cy="165821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7CAF304-1540-F046-81E5-395A3FA743F5}"/>
              </a:ext>
            </a:extLst>
          </p:cNvPr>
          <p:cNvSpPr txBox="1"/>
          <p:nvPr/>
        </p:nvSpPr>
        <p:spPr>
          <a:xfrm>
            <a:off x="26510" y="18907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</a:t>
            </a:r>
            <a:endParaRPr lang="de-DE" sz="20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34162C-6DBB-A544-AF4C-1445329ECD3E}"/>
              </a:ext>
            </a:extLst>
          </p:cNvPr>
          <p:cNvSpPr txBox="1"/>
          <p:nvPr/>
        </p:nvSpPr>
        <p:spPr>
          <a:xfrm>
            <a:off x="1622058" y="615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b</a:t>
            </a:r>
            <a:endParaRPr lang="de-DE" sz="2000" b="1" baseline="-250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656B30A-2DA0-2C4C-8B4D-546232F5C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269" y="3617301"/>
            <a:ext cx="1885466" cy="172451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AC96357-BF91-F345-9E01-E39A795B0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319" y="3631324"/>
            <a:ext cx="1650098" cy="156672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3ABEAED-BECB-F645-8619-394A96A7B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" y="3603656"/>
            <a:ext cx="1824506" cy="172442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73B3973-5F73-EC40-88EC-5E3C04AF2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5975" y="1589702"/>
            <a:ext cx="1662117" cy="15777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C5E0555-F50F-A944-ADF7-C8506F022717}"/>
              </a:ext>
            </a:extLst>
          </p:cNvPr>
          <p:cNvSpPr txBox="1"/>
          <p:nvPr/>
        </p:nvSpPr>
        <p:spPr>
          <a:xfrm>
            <a:off x="2173103" y="2910068"/>
            <a:ext cx="433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zx</a:t>
            </a:r>
            <a:endParaRPr lang="de-DE" sz="2000" baseline="-25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D211A96-B75E-9A40-B2CC-D730824200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1157" y="1641747"/>
            <a:ext cx="1659707" cy="151918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5C027D3-AFBD-404C-BF0A-BD1F03CF39EF}"/>
              </a:ext>
            </a:extLst>
          </p:cNvPr>
          <p:cNvSpPr txBox="1"/>
          <p:nvPr/>
        </p:nvSpPr>
        <p:spPr>
          <a:xfrm>
            <a:off x="1591" y="156322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</a:t>
            </a:r>
            <a:endParaRPr lang="de-DE" sz="2000" b="1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89A589-0E1F-A640-B462-D4F133D7F7A1}"/>
              </a:ext>
            </a:extLst>
          </p:cNvPr>
          <p:cNvSpPr txBox="1"/>
          <p:nvPr/>
        </p:nvSpPr>
        <p:spPr>
          <a:xfrm>
            <a:off x="1762225" y="1592116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f</a:t>
            </a:r>
            <a:endParaRPr lang="de-DE" sz="2000" b="1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7B332-F9F6-844A-8B58-E11E8B7B294F}"/>
              </a:ext>
            </a:extLst>
          </p:cNvPr>
          <p:cNvSpPr txBox="1"/>
          <p:nvPr/>
        </p:nvSpPr>
        <p:spPr>
          <a:xfrm>
            <a:off x="3580961" y="155601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g</a:t>
            </a:r>
            <a:endParaRPr lang="de-DE" sz="2000" b="1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81C563-8569-4745-978E-671CA2F1985F}"/>
              </a:ext>
            </a:extLst>
          </p:cNvPr>
          <p:cNvSpPr txBox="1"/>
          <p:nvPr/>
        </p:nvSpPr>
        <p:spPr>
          <a:xfrm>
            <a:off x="412499" y="3216708"/>
            <a:ext cx="439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xz</a:t>
            </a:r>
            <a:endParaRPr lang="de-DE" sz="2000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FCA43A-C2B5-2340-AF10-79249AE902AF}"/>
              </a:ext>
            </a:extLst>
          </p:cNvPr>
          <p:cNvSpPr txBox="1"/>
          <p:nvPr/>
        </p:nvSpPr>
        <p:spPr>
          <a:xfrm>
            <a:off x="1329221" y="3231214"/>
            <a:ext cx="433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zx</a:t>
            </a:r>
            <a:endParaRPr lang="de-DE" sz="2000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DEB440-DB75-A946-84C9-E869C90FC7B5}"/>
              </a:ext>
            </a:extLst>
          </p:cNvPr>
          <p:cNvSpPr txBox="1"/>
          <p:nvPr/>
        </p:nvSpPr>
        <p:spPr>
          <a:xfrm>
            <a:off x="-35096" y="355457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d</a:t>
            </a:r>
            <a:endParaRPr lang="de-DE" sz="2000" b="1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1C3D02-1398-294C-A226-58667E8F9A3D}"/>
              </a:ext>
            </a:extLst>
          </p:cNvPr>
          <p:cNvSpPr txBox="1"/>
          <p:nvPr/>
        </p:nvSpPr>
        <p:spPr>
          <a:xfrm>
            <a:off x="3595501" y="355457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</a:t>
            </a:r>
            <a:endParaRPr lang="de-DE" sz="2000" b="1" baseline="-25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5755CA-A734-024A-AC8E-1B2FD8B4631F}"/>
              </a:ext>
            </a:extLst>
          </p:cNvPr>
          <p:cNvCxnSpPr>
            <a:cxnSpLocks/>
          </p:cNvCxnSpPr>
          <p:nvPr/>
        </p:nvCxnSpPr>
        <p:spPr>
          <a:xfrm>
            <a:off x="841686" y="3310479"/>
            <a:ext cx="0" cy="241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6DF906F-2C89-5B44-9CDA-007810E4794F}"/>
              </a:ext>
            </a:extLst>
          </p:cNvPr>
          <p:cNvSpPr txBox="1"/>
          <p:nvPr/>
        </p:nvSpPr>
        <p:spPr>
          <a:xfrm>
            <a:off x="1749277" y="3126095"/>
            <a:ext cx="439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xz</a:t>
            </a:r>
            <a:endParaRPr lang="de-DE" sz="2000" baseline="-25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89B9CD-3498-C644-849E-9F9EF3FF1157}"/>
              </a:ext>
            </a:extLst>
          </p:cNvPr>
          <p:cNvCxnSpPr>
            <a:cxnSpLocks/>
          </p:cNvCxnSpPr>
          <p:nvPr/>
        </p:nvCxnSpPr>
        <p:spPr>
          <a:xfrm>
            <a:off x="1864911" y="3079797"/>
            <a:ext cx="475829" cy="474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AAAD5B-B9CD-C04F-8DAD-E7F6CB410D22}"/>
              </a:ext>
            </a:extLst>
          </p:cNvPr>
          <p:cNvCxnSpPr>
            <a:cxnSpLocks/>
          </p:cNvCxnSpPr>
          <p:nvPr/>
        </p:nvCxnSpPr>
        <p:spPr>
          <a:xfrm flipH="1" flipV="1">
            <a:off x="1969016" y="2974087"/>
            <a:ext cx="486160" cy="503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9A0A7CA-EEAB-EC41-9D43-3C886AEAD6E8}"/>
              </a:ext>
            </a:extLst>
          </p:cNvPr>
          <p:cNvCxnSpPr>
            <a:cxnSpLocks/>
          </p:cNvCxnSpPr>
          <p:nvPr/>
        </p:nvCxnSpPr>
        <p:spPr>
          <a:xfrm flipV="1">
            <a:off x="1292087" y="3310479"/>
            <a:ext cx="0" cy="221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EE47C8-FBEA-E640-8C2C-3E1FF0CEA04C}"/>
              </a:ext>
            </a:extLst>
          </p:cNvPr>
          <p:cNvCxnSpPr>
            <a:cxnSpLocks/>
          </p:cNvCxnSpPr>
          <p:nvPr/>
        </p:nvCxnSpPr>
        <p:spPr>
          <a:xfrm>
            <a:off x="4538908" y="3211196"/>
            <a:ext cx="0" cy="34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9803A4-082C-644E-8938-7985EDC509D6}"/>
              </a:ext>
            </a:extLst>
          </p:cNvPr>
          <p:cNvSpPr txBox="1"/>
          <p:nvPr/>
        </p:nvSpPr>
        <p:spPr>
          <a:xfrm>
            <a:off x="1764150" y="3539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e</a:t>
            </a:r>
            <a:endParaRPr lang="de-DE" sz="2000" b="1" baseline="-25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934CC0-8B1B-7B40-BC2A-268B93F9E8C7}"/>
              </a:ext>
            </a:extLst>
          </p:cNvPr>
          <p:cNvSpPr txBox="1"/>
          <p:nvPr/>
        </p:nvSpPr>
        <p:spPr>
          <a:xfrm>
            <a:off x="4548839" y="3200127"/>
            <a:ext cx="73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reweight</a:t>
            </a:r>
            <a:endParaRPr lang="de-D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13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72</cp:revision>
  <cp:lastPrinted>2018-10-18T10:55:34Z</cp:lastPrinted>
  <dcterms:created xsi:type="dcterms:W3CDTF">2018-07-21T14:51:58Z</dcterms:created>
  <dcterms:modified xsi:type="dcterms:W3CDTF">2018-10-18T10:58:01Z</dcterms:modified>
</cp:coreProperties>
</file>