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5292725" cy="7019925"/>
  <p:notesSz cx="6858000" cy="9144000"/>
  <p:defaultTextStyle>
    <a:defPPr>
      <a:defRPr lang="de-DE"/>
    </a:defPPr>
    <a:lvl1pPr marL="0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781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562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343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124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3905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4686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5467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6248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6"/>
    <p:restoredTop sz="94556"/>
  </p:normalViewPr>
  <p:slideViewPr>
    <p:cSldViewPr snapToGrid="0" snapToObjects="1">
      <p:cViewPr>
        <p:scale>
          <a:sx n="92" d="100"/>
          <a:sy n="92" d="100"/>
        </p:scale>
        <p:origin x="204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5" y="1148863"/>
            <a:ext cx="4498816" cy="2443974"/>
          </a:xfrm>
        </p:spPr>
        <p:txBody>
          <a:bodyPr anchor="b"/>
          <a:lstStyle>
            <a:lvl1pPr algn="ctr"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91" y="3687086"/>
            <a:ext cx="3969544" cy="1694856"/>
          </a:xfrm>
        </p:spPr>
        <p:txBody>
          <a:bodyPr/>
          <a:lstStyle>
            <a:lvl1pPr marL="0" indent="0" algn="ctr">
              <a:buNone/>
              <a:defRPr sz="1389"/>
            </a:lvl1pPr>
            <a:lvl2pPr marL="264627" indent="0" algn="ctr">
              <a:buNone/>
              <a:defRPr sz="1158"/>
            </a:lvl2pPr>
            <a:lvl3pPr marL="529255" indent="0" algn="ctr">
              <a:buNone/>
              <a:defRPr sz="1042"/>
            </a:lvl3pPr>
            <a:lvl4pPr marL="793882" indent="0" algn="ctr">
              <a:buNone/>
              <a:defRPr sz="926"/>
            </a:lvl4pPr>
            <a:lvl5pPr marL="1058509" indent="0" algn="ctr">
              <a:buNone/>
              <a:defRPr sz="926"/>
            </a:lvl5pPr>
            <a:lvl6pPr marL="1323137" indent="0" algn="ctr">
              <a:buNone/>
              <a:defRPr sz="926"/>
            </a:lvl6pPr>
            <a:lvl7pPr marL="1587764" indent="0" algn="ctr">
              <a:buNone/>
              <a:defRPr sz="926"/>
            </a:lvl7pPr>
            <a:lvl8pPr marL="1852392" indent="0" algn="ctr">
              <a:buNone/>
              <a:defRPr sz="926"/>
            </a:lvl8pPr>
            <a:lvl9pPr marL="2117019" indent="0" algn="ctr">
              <a:buNone/>
              <a:defRPr sz="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3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5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7607" y="373746"/>
            <a:ext cx="1141244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875" y="373746"/>
            <a:ext cx="3357572" cy="59490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3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9" y="1750108"/>
            <a:ext cx="4564975" cy="2920093"/>
          </a:xfrm>
        </p:spPr>
        <p:txBody>
          <a:bodyPr anchor="b"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19" y="4697827"/>
            <a:ext cx="4564975" cy="1535608"/>
          </a:xfrm>
        </p:spPr>
        <p:txBody>
          <a:bodyPr/>
          <a:lstStyle>
            <a:lvl1pPr marL="0" indent="0">
              <a:buNone/>
              <a:defRPr sz="1389">
                <a:solidFill>
                  <a:schemeClr val="tx1"/>
                </a:solidFill>
              </a:defRPr>
            </a:lvl1pPr>
            <a:lvl2pPr marL="264627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2pPr>
            <a:lvl3pPr marL="529255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3pPr>
            <a:lvl4pPr marL="79388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4pPr>
            <a:lvl5pPr marL="105850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5pPr>
            <a:lvl6pPr marL="132313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6pPr>
            <a:lvl7pPr marL="1587764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7pPr>
            <a:lvl8pPr marL="185239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8pPr>
            <a:lvl9pPr marL="211701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7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75" y="1868730"/>
            <a:ext cx="2249408" cy="44540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442" y="1868730"/>
            <a:ext cx="2249408" cy="44540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8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73748"/>
            <a:ext cx="4564975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65" y="1720857"/>
            <a:ext cx="2239070" cy="843365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65" y="2564223"/>
            <a:ext cx="2239070" cy="3771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443" y="1720857"/>
            <a:ext cx="2250097" cy="843365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9443" y="2564223"/>
            <a:ext cx="2250097" cy="37715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60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75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8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467995"/>
            <a:ext cx="1707042" cy="1637983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098" y="1010741"/>
            <a:ext cx="2679442" cy="4988697"/>
          </a:xfrm>
        </p:spPr>
        <p:txBody>
          <a:bodyPr/>
          <a:lstStyle>
            <a:lvl1pPr>
              <a:defRPr sz="1852"/>
            </a:lvl1pPr>
            <a:lvl2pPr>
              <a:defRPr sz="1621"/>
            </a:lvl2pPr>
            <a:lvl3pPr>
              <a:defRPr sz="1389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2105977"/>
            <a:ext cx="1707042" cy="3901584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467995"/>
            <a:ext cx="1707042" cy="1637983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0098" y="1010741"/>
            <a:ext cx="2679442" cy="4988697"/>
          </a:xfrm>
        </p:spPr>
        <p:txBody>
          <a:bodyPr anchor="t"/>
          <a:lstStyle>
            <a:lvl1pPr marL="0" indent="0">
              <a:buNone/>
              <a:defRPr sz="1852"/>
            </a:lvl1pPr>
            <a:lvl2pPr marL="264627" indent="0">
              <a:buNone/>
              <a:defRPr sz="1621"/>
            </a:lvl2pPr>
            <a:lvl3pPr marL="529255" indent="0">
              <a:buNone/>
              <a:defRPr sz="1389"/>
            </a:lvl3pPr>
            <a:lvl4pPr marL="793882" indent="0">
              <a:buNone/>
              <a:defRPr sz="1158"/>
            </a:lvl4pPr>
            <a:lvl5pPr marL="1058509" indent="0">
              <a:buNone/>
              <a:defRPr sz="1158"/>
            </a:lvl5pPr>
            <a:lvl6pPr marL="1323137" indent="0">
              <a:buNone/>
              <a:defRPr sz="1158"/>
            </a:lvl6pPr>
            <a:lvl7pPr marL="1587764" indent="0">
              <a:buNone/>
              <a:defRPr sz="1158"/>
            </a:lvl7pPr>
            <a:lvl8pPr marL="1852392" indent="0">
              <a:buNone/>
              <a:defRPr sz="1158"/>
            </a:lvl8pPr>
            <a:lvl9pPr marL="2117019" indent="0">
              <a:buNone/>
              <a:defRPr sz="11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2105977"/>
            <a:ext cx="1707042" cy="3901584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75" y="373748"/>
            <a:ext cx="4564975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75" y="1868730"/>
            <a:ext cx="4564975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875" y="6506432"/>
            <a:ext cx="119086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12.10.18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5" y="6506432"/>
            <a:ext cx="178629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7987" y="6506432"/>
            <a:ext cx="119086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29255" rtl="0" eaLnBrk="1" latinLnBrk="0" hangingPunct="1">
        <a:lnSpc>
          <a:spcPct val="90000"/>
        </a:lnSpc>
        <a:spcBef>
          <a:spcPct val="0"/>
        </a:spcBef>
        <a:buNone/>
        <a:defRPr sz="2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314" indent="-132314" algn="l" defTabSz="529255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66156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926196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19082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455450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72007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984705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24933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1pPr>
      <a:lvl2pPr marL="26462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2pPr>
      <a:lvl3pPr marL="529255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79388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05850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32313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587764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85239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11701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3" Type="http://schemas.openxmlformats.org/officeDocument/2006/relationships/image" Target="../media/image2.png"/><Relationship Id="rId7" Type="http://schemas.openxmlformats.org/officeDocument/2006/relationships/image" Target="../media/image6.(null)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emf"/><Relationship Id="rId4" Type="http://schemas.openxmlformats.org/officeDocument/2006/relationships/image" Target="../media/image3.(null)"/><Relationship Id="rId9" Type="http://schemas.openxmlformats.org/officeDocument/2006/relationships/image" Target="../media/image8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>
            <a:extLst>
              <a:ext uri="{FF2B5EF4-FFF2-40B4-BE49-F238E27FC236}">
                <a16:creationId xmlns:a16="http://schemas.microsoft.com/office/drawing/2014/main" id="{146877CB-2A83-DD41-A992-53D693528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00" y="13179"/>
            <a:ext cx="1746337" cy="1351407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A66D5750-AD96-F54B-84F5-71EE8ED7A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9" y="4973612"/>
            <a:ext cx="3007021" cy="200468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F7A2EE97-666A-664E-9C60-FBEF3CBCE0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3"/>
          <a:stretch/>
        </p:blipFill>
        <p:spPr>
          <a:xfrm>
            <a:off x="3674939" y="-4145"/>
            <a:ext cx="1609353" cy="1565422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F9EF3E47-0F21-244B-8E7B-C13EF777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95" y="1544628"/>
            <a:ext cx="2109689" cy="5489226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6FF89FBE-D32B-7A41-B457-C3799ACA21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47"/>
          <a:stretch/>
        </p:blipFill>
        <p:spPr>
          <a:xfrm>
            <a:off x="52547" y="1555527"/>
            <a:ext cx="2087468" cy="1858413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32EC845-03CF-E74E-BF90-60D9344DF4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1977"/>
          <a:stretch/>
        </p:blipFill>
        <p:spPr>
          <a:xfrm>
            <a:off x="993803" y="3365615"/>
            <a:ext cx="2023083" cy="1838914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F910C307-ED7A-FA46-BE72-2192079D46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7"/>
          <a:stretch/>
        </p:blipFill>
        <p:spPr>
          <a:xfrm>
            <a:off x="287544" y="-4145"/>
            <a:ext cx="1591437" cy="1568286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79F50A64-8C7C-8849-9164-29D282216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17" y="1644513"/>
            <a:ext cx="1100466" cy="1074789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4444E1CE-0BAB-3C47-9D96-79287DBFD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17" y="3454407"/>
            <a:ext cx="1100466" cy="1074789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E867B570-1482-2A45-8A65-08A8CB5BC5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71" y="5250354"/>
            <a:ext cx="1100466" cy="1074789"/>
          </a:xfrm>
          <a:prstGeom prst="rect">
            <a:avLst/>
          </a:prstGeom>
        </p:spPr>
      </p:pic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7C6F9AF3-CD6C-3A4A-BC97-13636422A1E8}"/>
              </a:ext>
            </a:extLst>
          </p:cNvPr>
          <p:cNvCxnSpPr/>
          <p:nvPr/>
        </p:nvCxnSpPr>
        <p:spPr>
          <a:xfrm>
            <a:off x="2140015" y="2484734"/>
            <a:ext cx="478496" cy="618679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36C5236C-815E-1041-9646-C2082ABE5878}"/>
              </a:ext>
            </a:extLst>
          </p:cNvPr>
          <p:cNvCxnSpPr>
            <a:cxnSpLocks/>
          </p:cNvCxnSpPr>
          <p:nvPr/>
        </p:nvCxnSpPr>
        <p:spPr>
          <a:xfrm rot="10800000">
            <a:off x="692729" y="3454408"/>
            <a:ext cx="301074" cy="83066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523E3BC-BC3A-4A4A-881E-BD80BACFC2BE}"/>
              </a:ext>
            </a:extLst>
          </p:cNvPr>
          <p:cNvSpPr txBox="1"/>
          <p:nvPr/>
        </p:nvSpPr>
        <p:spPr>
          <a:xfrm>
            <a:off x="2171770" y="2061803"/>
            <a:ext cx="439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xz</a:t>
            </a:r>
            <a:endParaRPr lang="de-DE" sz="2000" baseline="-25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D2AF42B-955F-D546-929F-3FF37D230F10}"/>
              </a:ext>
            </a:extLst>
          </p:cNvPr>
          <p:cNvSpPr txBox="1"/>
          <p:nvPr/>
        </p:nvSpPr>
        <p:spPr>
          <a:xfrm>
            <a:off x="622683" y="4260010"/>
            <a:ext cx="433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zx</a:t>
            </a:r>
            <a:endParaRPr lang="de-DE" sz="2000" baseline="-25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83B8E92-E96E-2A4B-8698-148FFF8CEE85}"/>
              </a:ext>
            </a:extLst>
          </p:cNvPr>
          <p:cNvSpPr txBox="1"/>
          <p:nvPr/>
        </p:nvSpPr>
        <p:spPr>
          <a:xfrm>
            <a:off x="26510" y="-4145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</a:t>
            </a:r>
            <a:endParaRPr lang="de-DE" sz="2000" b="1" baseline="-250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B8B2F6A-290C-F646-8D7C-3A95BC35B363}"/>
              </a:ext>
            </a:extLst>
          </p:cNvPr>
          <p:cNvSpPr txBox="1"/>
          <p:nvPr/>
        </p:nvSpPr>
        <p:spPr>
          <a:xfrm>
            <a:off x="3483571" y="-1800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b</a:t>
            </a:r>
            <a:endParaRPr lang="de-DE" sz="2000" b="1" baseline="-250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69F05A8-8953-4744-BDF0-700EBA02F3CC}"/>
              </a:ext>
            </a:extLst>
          </p:cNvPr>
          <p:cNvSpPr txBox="1"/>
          <p:nvPr/>
        </p:nvSpPr>
        <p:spPr>
          <a:xfrm>
            <a:off x="1783320" y="-18000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</a:t>
            </a:r>
            <a:endParaRPr lang="de-DE" sz="2000" b="1" baseline="-25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BB9C43-FA54-8F4F-8E3A-365E6360F902}"/>
              </a:ext>
            </a:extLst>
          </p:cNvPr>
          <p:cNvSpPr txBox="1"/>
          <p:nvPr/>
        </p:nvSpPr>
        <p:spPr>
          <a:xfrm>
            <a:off x="24245" y="157047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d</a:t>
            </a:r>
            <a:endParaRPr lang="de-DE" sz="2000" b="1" baseline="-250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B5EB27-8525-134D-B1FA-AC06AE99A5EF}"/>
              </a:ext>
            </a:extLst>
          </p:cNvPr>
          <p:cNvSpPr txBox="1"/>
          <p:nvPr/>
        </p:nvSpPr>
        <p:spPr>
          <a:xfrm>
            <a:off x="970091" y="33492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</a:t>
            </a:r>
            <a:endParaRPr lang="de-DE" sz="2000" b="1" baseline="-25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E80AFDC-E469-D643-A33B-2EC017F8F19E}"/>
              </a:ext>
            </a:extLst>
          </p:cNvPr>
          <p:cNvSpPr txBox="1"/>
          <p:nvPr/>
        </p:nvSpPr>
        <p:spPr>
          <a:xfrm>
            <a:off x="3144273" y="1567037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f</a:t>
            </a:r>
            <a:endParaRPr lang="de-DE" sz="2000" b="1" baseline="-25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C9AD4C7-C425-704A-8DB4-E1C0F83C16B7}"/>
              </a:ext>
            </a:extLst>
          </p:cNvPr>
          <p:cNvSpPr txBox="1"/>
          <p:nvPr/>
        </p:nvSpPr>
        <p:spPr>
          <a:xfrm>
            <a:off x="3126640" y="33289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g</a:t>
            </a:r>
            <a:endParaRPr lang="de-DE" sz="2000" b="1" baseline="-25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329E56D-97AD-2B41-8F5D-B5428E77E1B2}"/>
              </a:ext>
            </a:extLst>
          </p:cNvPr>
          <p:cNvSpPr txBox="1"/>
          <p:nvPr/>
        </p:nvSpPr>
        <p:spPr>
          <a:xfrm>
            <a:off x="3108393" y="520452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</a:t>
            </a:r>
            <a:endParaRPr lang="de-DE" sz="2000" b="1" baseline="-25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07BCCAA-E83C-2D45-9491-3DE812123C82}"/>
              </a:ext>
            </a:extLst>
          </p:cNvPr>
          <p:cNvSpPr txBox="1"/>
          <p:nvPr/>
        </p:nvSpPr>
        <p:spPr>
          <a:xfrm>
            <a:off x="56542" y="5090037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i</a:t>
            </a:r>
            <a:endParaRPr lang="de-DE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1498</TotalTime>
  <Words>11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61</cp:revision>
  <cp:lastPrinted>2018-10-12T22:49:59Z</cp:lastPrinted>
  <dcterms:created xsi:type="dcterms:W3CDTF">2018-07-21T14:51:58Z</dcterms:created>
  <dcterms:modified xsi:type="dcterms:W3CDTF">2018-10-12T22:56:20Z</dcterms:modified>
</cp:coreProperties>
</file>