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559675" cy="111601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722"/>
  </p:normalViewPr>
  <p:slideViewPr>
    <p:cSldViewPr snapToGrid="0" snapToObjects="1">
      <p:cViewPr varScale="1">
        <p:scale>
          <a:sx n="73" d="100"/>
          <a:sy n="73" d="100"/>
        </p:scale>
        <p:origin x="1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826438"/>
            <a:ext cx="6425724" cy="388537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861650"/>
            <a:ext cx="5669756" cy="2694446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8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6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94173"/>
            <a:ext cx="1630055" cy="94576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94173"/>
            <a:ext cx="4795669" cy="94576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64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35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782285"/>
            <a:ext cx="6520220" cy="464230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468503"/>
            <a:ext cx="6520220" cy="244127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71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970867"/>
            <a:ext cx="3212862" cy="70809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970867"/>
            <a:ext cx="3212862" cy="70809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43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4176"/>
            <a:ext cx="6520220" cy="2157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735782"/>
            <a:ext cx="3198096" cy="134076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4076545"/>
            <a:ext cx="3198096" cy="5995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735782"/>
            <a:ext cx="3213847" cy="134076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4076545"/>
            <a:ext cx="3213847" cy="5995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52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32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92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44008"/>
            <a:ext cx="2438192" cy="2604029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606854"/>
            <a:ext cx="3827085" cy="793092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348037"/>
            <a:ext cx="2438192" cy="620265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51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44008"/>
            <a:ext cx="2438192" cy="2604029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606854"/>
            <a:ext cx="3827085" cy="793092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348037"/>
            <a:ext cx="2438192" cy="620265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87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94176"/>
            <a:ext cx="6520220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970867"/>
            <a:ext cx="6520220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0343785"/>
            <a:ext cx="1700927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0343785"/>
            <a:ext cx="255139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0343785"/>
            <a:ext cx="1700927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7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5135BAA2-B941-AA48-8B08-6090302C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3" y="30385"/>
            <a:ext cx="3323907" cy="153884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6267C54-2789-9848-8373-B7396AAF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824" y="40984"/>
            <a:ext cx="2118814" cy="15267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F0ADBC6-A8F5-F64B-8EFD-B16EAAA94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05" y="45778"/>
            <a:ext cx="1695051" cy="153251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3B3E3CB-CE29-274A-BA28-D01BAE5FF919}"/>
              </a:ext>
            </a:extLst>
          </p:cNvPr>
          <p:cNvSpPr txBox="1"/>
          <p:nvPr/>
        </p:nvSpPr>
        <p:spPr>
          <a:xfrm rot="16200000">
            <a:off x="-37417" y="5180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01FAA2-6C3F-E04B-A99C-84619C5458E1}"/>
              </a:ext>
            </a:extLst>
          </p:cNvPr>
          <p:cNvSpPr txBox="1"/>
          <p:nvPr/>
        </p:nvSpPr>
        <p:spPr>
          <a:xfrm rot="16200000">
            <a:off x="254" y="201924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221259E-C154-4A4E-9236-ACEA93C04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1" y="1603365"/>
            <a:ext cx="3353538" cy="15180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B4937E2-7AAD-894F-BF6A-20EAE77E4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889" y="1584625"/>
            <a:ext cx="2138277" cy="15518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05233C0-8F7F-2A46-9AE8-BF667B2F8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555" y="1581886"/>
            <a:ext cx="1678201" cy="151976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7E97E81-EC1F-6C4B-A957-68B585A2EF8A}"/>
              </a:ext>
            </a:extLst>
          </p:cNvPr>
          <p:cNvSpPr txBox="1"/>
          <p:nvPr/>
        </p:nvSpPr>
        <p:spPr>
          <a:xfrm rot="16200000">
            <a:off x="-206568" y="359784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ML+KL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C23C8B0-BA4E-3346-9550-60FC4B11E7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31" y="3154863"/>
            <a:ext cx="3328974" cy="15175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D52DEDE-7541-F342-BD94-EA5CC52FFB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7519" y="3161356"/>
            <a:ext cx="2077663" cy="151102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8932E77-0008-8A45-B45D-F140013AA2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4555" y="3171967"/>
            <a:ext cx="1636946" cy="147668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AB52A6E-D9E8-754C-BCDB-5A027253445D}"/>
              </a:ext>
            </a:extLst>
          </p:cNvPr>
          <p:cNvSpPr txBox="1"/>
          <p:nvPr/>
        </p:nvSpPr>
        <p:spPr>
          <a:xfrm rot="16200000">
            <a:off x="-248534" y="511955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KL+Expl</a:t>
            </a:r>
            <a:endParaRPr lang="de-DE" b="1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EF9699FC-0336-784A-B713-BBD452A946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1731" y="4758527"/>
            <a:ext cx="3327158" cy="151419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3ED0116-20F6-AC4E-A93A-BF13A7303A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97297" y="4775461"/>
            <a:ext cx="2082714" cy="148193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94E9533-5B10-8E49-9B75-D9F5FE13D8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4037" y="4758528"/>
            <a:ext cx="1653583" cy="148193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8F90D2B-57A0-D74A-B29C-E19EA73C54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4122" y="6306589"/>
            <a:ext cx="3305772" cy="151486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B22BDE5-DF46-4F43-853A-2C960117D8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36582" y="6306589"/>
            <a:ext cx="2004144" cy="147791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C5C50E6-8963-9A4A-A991-138A40374C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87166" y="6322459"/>
            <a:ext cx="1601076" cy="146112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624B8AE-2975-1343-8D2C-22A9FF4C99B7}"/>
              </a:ext>
            </a:extLst>
          </p:cNvPr>
          <p:cNvSpPr txBox="1"/>
          <p:nvPr/>
        </p:nvSpPr>
        <p:spPr>
          <a:xfrm rot="16200000">
            <a:off x="-469746" y="67364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KL+W2+Expl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FAA7A778-BA25-CD46-AA1F-1C8BA54A26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4990" y="7827942"/>
            <a:ext cx="3539633" cy="162322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8437BC2-5CEE-0246-899B-9AB079ADB38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82757" y="7846023"/>
            <a:ext cx="2165190" cy="156440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4EB295B-A1D2-D74E-9592-E5FC6D86A5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40218" y="7854313"/>
            <a:ext cx="1684775" cy="152154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FC65156-60F3-CC4E-885F-DE8C079B4F69}"/>
              </a:ext>
            </a:extLst>
          </p:cNvPr>
          <p:cNvSpPr txBox="1"/>
          <p:nvPr/>
        </p:nvSpPr>
        <p:spPr>
          <a:xfrm rot="16200000">
            <a:off x="-456123" y="828321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ML+KL+Expl</a:t>
            </a:r>
            <a:endParaRPr lang="de-DE" b="1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F99A1A4-1ED8-594E-87B3-685D207BEF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4796" y="9494603"/>
            <a:ext cx="3541663" cy="164460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AA1887F-3E37-0D4D-9B58-D574B7476BBC}"/>
              </a:ext>
            </a:extLst>
          </p:cNvPr>
          <p:cNvSpPr txBox="1"/>
          <p:nvPr/>
        </p:nvSpPr>
        <p:spPr>
          <a:xfrm rot="16200000">
            <a:off x="-174763" y="9965115"/>
            <a:ext cx="7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KL+RC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C5928E7-C5B3-2B4D-B0DE-39E824C597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39825" y="9524726"/>
            <a:ext cx="1685167" cy="153197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D3CCCB0-0E03-F04B-8D24-C68E78573B9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697297" y="9518834"/>
            <a:ext cx="2150650" cy="15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6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5485</TotalTime>
  <Words>21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17</cp:revision>
  <cp:lastPrinted>2018-10-13T22:13:21Z</cp:lastPrinted>
  <dcterms:created xsi:type="dcterms:W3CDTF">2018-10-13T18:43:24Z</dcterms:created>
  <dcterms:modified xsi:type="dcterms:W3CDTF">2018-10-17T14:09:12Z</dcterms:modified>
</cp:coreProperties>
</file>