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111601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22"/>
  </p:normalViewPr>
  <p:slideViewPr>
    <p:cSldViewPr snapToGrid="0" snapToObjects="1">
      <p:cViewPr varScale="1">
        <p:scale>
          <a:sx n="73" d="100"/>
          <a:sy n="73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826438"/>
            <a:ext cx="6425724" cy="388537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861650"/>
            <a:ext cx="5669756" cy="269444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94173"/>
            <a:ext cx="1630055" cy="94576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94173"/>
            <a:ext cx="4795669" cy="94576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8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782285"/>
            <a:ext cx="6520220" cy="464230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468503"/>
            <a:ext cx="6520220" cy="244127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970867"/>
            <a:ext cx="3212862" cy="7080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970867"/>
            <a:ext cx="3212862" cy="7080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4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4176"/>
            <a:ext cx="6520220" cy="2157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735782"/>
            <a:ext cx="3198096" cy="134076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4076545"/>
            <a:ext cx="3198096" cy="5995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735782"/>
            <a:ext cx="3213847" cy="134076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4076545"/>
            <a:ext cx="3213847" cy="5995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4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44008"/>
            <a:ext cx="2438192" cy="2604029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606854"/>
            <a:ext cx="3827085" cy="793092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348037"/>
            <a:ext cx="2438192" cy="620265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9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44008"/>
            <a:ext cx="2438192" cy="2604029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606854"/>
            <a:ext cx="3827085" cy="793092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348037"/>
            <a:ext cx="2438192" cy="620265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2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94176"/>
            <a:ext cx="6520220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970867"/>
            <a:ext cx="6520220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343785"/>
            <a:ext cx="1700927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F580-0499-3B4B-87CF-4B8A4B8895CC}" type="datetimeFigureOut">
              <a:rPr lang="de-DE" smtClean="0"/>
              <a:t>13.10.18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343785"/>
            <a:ext cx="255139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343785"/>
            <a:ext cx="1700927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72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1F41550-EA29-8740-AC10-546911FC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" y="9522712"/>
            <a:ext cx="3482552" cy="15643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B590CA-AEC4-DC4F-ACAA-77C25B14B4DF}"/>
              </a:ext>
            </a:extLst>
          </p:cNvPr>
          <p:cNvSpPr txBox="1"/>
          <p:nvPr/>
        </p:nvSpPr>
        <p:spPr>
          <a:xfrm rot="16200000">
            <a:off x="-37417" y="50048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79A859-D8A4-C84A-B05C-E17FC2178F6E}"/>
              </a:ext>
            </a:extLst>
          </p:cNvPr>
          <p:cNvSpPr txBox="1"/>
          <p:nvPr/>
        </p:nvSpPr>
        <p:spPr>
          <a:xfrm rot="16200000">
            <a:off x="254" y="200166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98BB0D-EB46-424E-A77E-2E57D8C8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1" y="32387"/>
            <a:ext cx="2160945" cy="153680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B83E470-E587-3A4A-A74A-1447E9793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571" y="33927"/>
            <a:ext cx="1678118" cy="15309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3A6DD90-5E5D-3D46-BE90-7BD899060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69" y="44526"/>
            <a:ext cx="3343320" cy="15203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E6CBA7-69A8-C344-A5ED-AEBB8ECB0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49" y="1564842"/>
            <a:ext cx="3375240" cy="15626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82C22E-4A1D-DD44-9B68-26D75E5FE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756" y="1564842"/>
            <a:ext cx="2120287" cy="15203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8B00435-EE4C-7843-B8A7-FE9CC4478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0870" y="1564842"/>
            <a:ext cx="1705751" cy="156261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A3EC3CE-CAD4-4A49-94CB-B6AF40398F53}"/>
              </a:ext>
            </a:extLst>
          </p:cNvPr>
          <p:cNvSpPr txBox="1"/>
          <p:nvPr/>
        </p:nvSpPr>
        <p:spPr>
          <a:xfrm rot="16200000">
            <a:off x="-206568" y="35802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ML+KL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F66E0D2-F503-8640-B2F1-58491B6BF6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449" y="3127453"/>
            <a:ext cx="3375240" cy="154495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4B9ACA-EAB1-4747-BF1B-72966DD38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4711" y="3131473"/>
            <a:ext cx="2115507" cy="15268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F1AD57-C00B-EA45-9A90-4E11C8DDB0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3286" y="3129334"/>
            <a:ext cx="1652886" cy="149629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E61507-8539-DE4B-9154-17B5E4561D73}"/>
              </a:ext>
            </a:extLst>
          </p:cNvPr>
          <p:cNvSpPr txBox="1"/>
          <p:nvPr/>
        </p:nvSpPr>
        <p:spPr>
          <a:xfrm rot="16200000">
            <a:off x="-248534" y="505116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KL+Expl</a:t>
            </a:r>
            <a:endParaRPr lang="de-DE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D360A9D-E846-9849-8D09-EFADBB4E78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516" y="4663442"/>
            <a:ext cx="3409158" cy="156863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73BBB55-EEFB-B246-ADFB-E3AF18BA32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6622" y="4681523"/>
            <a:ext cx="2085265" cy="15034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867AE3-7500-F343-A8F0-8A0E017D75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23286" y="4667482"/>
            <a:ext cx="1635953" cy="150346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074D812-4A23-6A48-A632-7752453315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572" y="6230671"/>
            <a:ext cx="3442050" cy="15562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EA502AD-DB24-5540-B533-4E8699A73A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82756" y="6225596"/>
            <a:ext cx="2163624" cy="15530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0B158A3-1A48-BB40-AF73-FF68850D2F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23286" y="6239814"/>
            <a:ext cx="1701260" cy="154713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8EF5973-2BB7-974F-96E4-9BB7A9BF9CBD}"/>
              </a:ext>
            </a:extLst>
          </p:cNvPr>
          <p:cNvSpPr txBox="1"/>
          <p:nvPr/>
        </p:nvSpPr>
        <p:spPr>
          <a:xfrm rot="16200000">
            <a:off x="-469746" y="67188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KL+W2+Expl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370100F-CAC4-9A4E-84E4-FF5CDF6D85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489" y="7836727"/>
            <a:ext cx="3512222" cy="161505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24D9A9F-44A9-744D-8000-4FE7D1DB2A50}"/>
              </a:ext>
            </a:extLst>
          </p:cNvPr>
          <p:cNvSpPr txBox="1"/>
          <p:nvPr/>
        </p:nvSpPr>
        <p:spPr>
          <a:xfrm rot="16200000">
            <a:off x="-456123" y="826563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ML+KL+Expl</a:t>
            </a:r>
            <a:endParaRPr lang="de-DE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6EEF81D-3357-3847-90F6-71D3E9B38C4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62928" y="7865335"/>
            <a:ext cx="2156030" cy="153580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236C3BD-2F31-C54C-92BF-F3EFB4C30A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95581" y="7881681"/>
            <a:ext cx="1695289" cy="153580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81065EE-705A-9841-A2D6-197BDA4D4B30}"/>
              </a:ext>
            </a:extLst>
          </p:cNvPr>
          <p:cNvSpPr txBox="1"/>
          <p:nvPr/>
        </p:nvSpPr>
        <p:spPr>
          <a:xfrm rot="16200000">
            <a:off x="-174763" y="9965115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KL+RC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64EEEA1-41E4-DF44-9A65-6AAE972BF65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23286" y="9545971"/>
            <a:ext cx="1695672" cy="15643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E50A1AD-78DA-484E-8DE5-C9851CB7504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21354" y="9545971"/>
            <a:ext cx="2173327" cy="157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5484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20</cp:revision>
  <cp:lastPrinted>2018-10-13T22:13:15Z</cp:lastPrinted>
  <dcterms:created xsi:type="dcterms:W3CDTF">2018-10-13T18:43:24Z</dcterms:created>
  <dcterms:modified xsi:type="dcterms:W3CDTF">2018-10-17T14:09:09Z</dcterms:modified>
</cp:coreProperties>
</file>