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5292725" cy="5400675"/>
  <p:notesSz cx="6858000" cy="9144000"/>
  <p:defaultTextStyle>
    <a:defPPr>
      <a:defRPr lang="de-DE"/>
    </a:defPPr>
    <a:lvl1pPr marL="0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340781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681562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022343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1363124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1703905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2044686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2385467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2726248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9"/>
    <p:restoredTop sz="94684"/>
  </p:normalViewPr>
  <p:slideViewPr>
    <p:cSldViewPr snapToGrid="0" snapToObjects="1">
      <p:cViewPr varScale="1">
        <p:scale>
          <a:sx n="191" d="100"/>
          <a:sy n="191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5" y="883861"/>
            <a:ext cx="4498816" cy="1880235"/>
          </a:xfrm>
        </p:spPr>
        <p:txBody>
          <a:bodyPr anchor="b"/>
          <a:lstStyle>
            <a:lvl1pPr algn="ctr"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91" y="2836605"/>
            <a:ext cx="3969544" cy="1303913"/>
          </a:xfrm>
        </p:spPr>
        <p:txBody>
          <a:bodyPr/>
          <a:lstStyle>
            <a:lvl1pPr marL="0" indent="0" algn="ctr">
              <a:buNone/>
              <a:defRPr sz="1389"/>
            </a:lvl1pPr>
            <a:lvl2pPr marL="264627" indent="0" algn="ctr">
              <a:buNone/>
              <a:defRPr sz="1158"/>
            </a:lvl2pPr>
            <a:lvl3pPr marL="529255" indent="0" algn="ctr">
              <a:buNone/>
              <a:defRPr sz="1042"/>
            </a:lvl3pPr>
            <a:lvl4pPr marL="793882" indent="0" algn="ctr">
              <a:buNone/>
              <a:defRPr sz="926"/>
            </a:lvl4pPr>
            <a:lvl5pPr marL="1058509" indent="0" algn="ctr">
              <a:buNone/>
              <a:defRPr sz="926"/>
            </a:lvl5pPr>
            <a:lvl6pPr marL="1323137" indent="0" algn="ctr">
              <a:buNone/>
              <a:defRPr sz="926"/>
            </a:lvl6pPr>
            <a:lvl7pPr marL="1587764" indent="0" algn="ctr">
              <a:buNone/>
              <a:defRPr sz="926"/>
            </a:lvl7pPr>
            <a:lvl8pPr marL="1852392" indent="0" algn="ctr">
              <a:buNone/>
              <a:defRPr sz="926"/>
            </a:lvl8pPr>
            <a:lvl9pPr marL="2117019" indent="0" algn="ctr">
              <a:buNone/>
              <a:defRPr sz="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7607" y="287536"/>
            <a:ext cx="1141244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875" y="287536"/>
            <a:ext cx="3357572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9" y="1346420"/>
            <a:ext cx="4564975" cy="2246530"/>
          </a:xfrm>
        </p:spPr>
        <p:txBody>
          <a:bodyPr anchor="b"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19" y="3614203"/>
            <a:ext cx="4564975" cy="1181397"/>
          </a:xfrm>
        </p:spPr>
        <p:txBody>
          <a:bodyPr/>
          <a:lstStyle>
            <a:lvl1pPr marL="0" indent="0">
              <a:buNone/>
              <a:defRPr sz="1389">
                <a:solidFill>
                  <a:schemeClr val="tx1"/>
                </a:solidFill>
              </a:defRPr>
            </a:lvl1pPr>
            <a:lvl2pPr marL="264627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2pPr>
            <a:lvl3pPr marL="529255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3pPr>
            <a:lvl4pPr marL="79388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4pPr>
            <a:lvl5pPr marL="105850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5pPr>
            <a:lvl6pPr marL="1323137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6pPr>
            <a:lvl7pPr marL="1587764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7pPr>
            <a:lvl8pPr marL="185239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8pPr>
            <a:lvl9pPr marL="211701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875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442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0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287537"/>
            <a:ext cx="456497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65" y="1323916"/>
            <a:ext cx="2239070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65" y="1972747"/>
            <a:ext cx="2239070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9443" y="1323916"/>
            <a:ext cx="2250097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9443" y="1972747"/>
            <a:ext cx="225009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098" y="777598"/>
            <a:ext cx="2679442" cy="3837980"/>
          </a:xfrm>
        </p:spPr>
        <p:txBody>
          <a:bodyPr/>
          <a:lstStyle>
            <a:lvl1pPr>
              <a:defRPr sz="1852"/>
            </a:lvl1pPr>
            <a:lvl2pPr>
              <a:defRPr sz="1621"/>
            </a:lvl2pPr>
            <a:lvl3pPr>
              <a:defRPr sz="1389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0098" y="777598"/>
            <a:ext cx="2679442" cy="3837980"/>
          </a:xfrm>
        </p:spPr>
        <p:txBody>
          <a:bodyPr anchor="t"/>
          <a:lstStyle>
            <a:lvl1pPr marL="0" indent="0">
              <a:buNone/>
              <a:defRPr sz="1852"/>
            </a:lvl1pPr>
            <a:lvl2pPr marL="264627" indent="0">
              <a:buNone/>
              <a:defRPr sz="1621"/>
            </a:lvl2pPr>
            <a:lvl3pPr marL="529255" indent="0">
              <a:buNone/>
              <a:defRPr sz="1389"/>
            </a:lvl3pPr>
            <a:lvl4pPr marL="793882" indent="0">
              <a:buNone/>
              <a:defRPr sz="1158"/>
            </a:lvl4pPr>
            <a:lvl5pPr marL="1058509" indent="0">
              <a:buNone/>
              <a:defRPr sz="1158"/>
            </a:lvl5pPr>
            <a:lvl6pPr marL="1323137" indent="0">
              <a:buNone/>
              <a:defRPr sz="1158"/>
            </a:lvl6pPr>
            <a:lvl7pPr marL="1587764" indent="0">
              <a:buNone/>
              <a:defRPr sz="1158"/>
            </a:lvl7pPr>
            <a:lvl8pPr marL="1852392" indent="0">
              <a:buNone/>
              <a:defRPr sz="1158"/>
            </a:lvl8pPr>
            <a:lvl9pPr marL="2117019" indent="0">
              <a:buNone/>
              <a:defRPr sz="11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0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875" y="287537"/>
            <a:ext cx="456497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75" y="1437680"/>
            <a:ext cx="456497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875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03.11.18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215" y="5005627"/>
            <a:ext cx="178629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7987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5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29255" rtl="0" eaLnBrk="1" latinLnBrk="0" hangingPunct="1">
        <a:lnSpc>
          <a:spcPct val="90000"/>
        </a:lnSpc>
        <a:spcBef>
          <a:spcPct val="0"/>
        </a:spcBef>
        <a:buNone/>
        <a:defRPr sz="2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314" indent="-132314" algn="l" defTabSz="529255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66156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926196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19082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455450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72007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984705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24933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1pPr>
      <a:lvl2pPr marL="26462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2pPr>
      <a:lvl3pPr marL="529255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79388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05850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32313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587764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85239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11701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04D51562-0708-B145-80DB-E8E18AB95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75" y="1606449"/>
            <a:ext cx="1871889" cy="172263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F1ACAE6-F033-B043-AF31-3565AFF40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65" y="3586888"/>
            <a:ext cx="1871889" cy="1722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213C1-C5CA-9D45-913C-DDA2182E2B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" y="0"/>
            <a:ext cx="2034613" cy="16092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476387-0D46-394B-9AF3-AA73F7506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22" y="3560857"/>
            <a:ext cx="1839685" cy="17580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1D5AA1-A30D-FD40-853D-5C54258C8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67" y="3555155"/>
            <a:ext cx="1839685" cy="17580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1B6CA32-2ECD-CE4F-97BC-87AE0A5D01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9" y="1570252"/>
            <a:ext cx="1808412" cy="1740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C56E77-F913-A646-9DAE-389A34DD7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27" y="0"/>
            <a:ext cx="3179816" cy="154527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7CAF304-1540-F046-81E5-395A3FA743F5}"/>
              </a:ext>
            </a:extLst>
          </p:cNvPr>
          <p:cNvSpPr txBox="1"/>
          <p:nvPr/>
        </p:nvSpPr>
        <p:spPr>
          <a:xfrm>
            <a:off x="-35836" y="189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a</a:t>
            </a:r>
            <a:endParaRPr lang="de-DE" sz="18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34162C-6DBB-A544-AF4C-1445329ECD3E}"/>
              </a:ext>
            </a:extLst>
          </p:cNvPr>
          <p:cNvSpPr txBox="1"/>
          <p:nvPr/>
        </p:nvSpPr>
        <p:spPr>
          <a:xfrm>
            <a:off x="1978231" y="61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b</a:t>
            </a:r>
            <a:endParaRPr lang="de-DE" sz="1800" b="1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5E0555-F50F-A944-ADF7-C8506F022717}"/>
              </a:ext>
            </a:extLst>
          </p:cNvPr>
          <p:cNvSpPr txBox="1"/>
          <p:nvPr/>
        </p:nvSpPr>
        <p:spPr>
          <a:xfrm>
            <a:off x="2488913" y="31525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zx</a:t>
            </a:r>
            <a:endParaRPr lang="de-DE" sz="1600" baseline="-2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C027D3-AFBD-404C-BF0A-BD1F03CF39EF}"/>
              </a:ext>
            </a:extLst>
          </p:cNvPr>
          <p:cNvSpPr txBox="1"/>
          <p:nvPr/>
        </p:nvSpPr>
        <p:spPr>
          <a:xfrm>
            <a:off x="-29582" y="15632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c</a:t>
            </a:r>
            <a:endParaRPr lang="de-DE" sz="1800" b="1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7B332-F9F6-844A-8B58-E11E8B7B294F}"/>
              </a:ext>
            </a:extLst>
          </p:cNvPr>
          <p:cNvSpPr txBox="1"/>
          <p:nvPr/>
        </p:nvSpPr>
        <p:spPr>
          <a:xfrm>
            <a:off x="3474177" y="155601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f</a:t>
            </a:r>
            <a:endParaRPr lang="de-DE" sz="1800" b="1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81C563-8569-4745-978E-671CA2F1985F}"/>
              </a:ext>
            </a:extLst>
          </p:cNvPr>
          <p:cNvSpPr txBox="1"/>
          <p:nvPr/>
        </p:nvSpPr>
        <p:spPr>
          <a:xfrm>
            <a:off x="764293" y="31525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xz</a:t>
            </a:r>
            <a:endParaRPr lang="de-DE" sz="1600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FCA43A-C2B5-2340-AF10-79249AE902AF}"/>
              </a:ext>
            </a:extLst>
          </p:cNvPr>
          <p:cNvSpPr txBox="1"/>
          <p:nvPr/>
        </p:nvSpPr>
        <p:spPr>
          <a:xfrm>
            <a:off x="1312431" y="31574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zx</a:t>
            </a:r>
            <a:endParaRPr lang="de-DE" sz="1600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DEB440-DB75-A946-84C9-E869C90FC7B5}"/>
              </a:ext>
            </a:extLst>
          </p:cNvPr>
          <p:cNvSpPr txBox="1"/>
          <p:nvPr/>
        </p:nvSpPr>
        <p:spPr>
          <a:xfrm>
            <a:off x="-35096" y="35545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d</a:t>
            </a:r>
            <a:endParaRPr lang="de-DE" sz="1800" b="1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1C3D02-1398-294C-A226-58667E8F9A3D}"/>
              </a:ext>
            </a:extLst>
          </p:cNvPr>
          <p:cNvSpPr txBox="1"/>
          <p:nvPr/>
        </p:nvSpPr>
        <p:spPr>
          <a:xfrm>
            <a:off x="3488717" y="355457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/>
              <a:t>g</a:t>
            </a:r>
            <a:endParaRPr lang="de-DE" sz="1800" b="1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DF906F-2C89-5B44-9CDA-007810E4794F}"/>
              </a:ext>
            </a:extLst>
          </p:cNvPr>
          <p:cNvSpPr txBox="1"/>
          <p:nvPr/>
        </p:nvSpPr>
        <p:spPr>
          <a:xfrm>
            <a:off x="1936747" y="31525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xz</a:t>
            </a:r>
            <a:endParaRPr lang="de-DE" sz="1600" baseline="-25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89B9CD-3498-C644-849E-9F9EF3FF1157}"/>
              </a:ext>
            </a:extLst>
          </p:cNvPr>
          <p:cNvCxnSpPr>
            <a:cxnSpLocks/>
          </p:cNvCxnSpPr>
          <p:nvPr/>
        </p:nvCxnSpPr>
        <p:spPr>
          <a:xfrm>
            <a:off x="2198159" y="3169141"/>
            <a:ext cx="203236" cy="328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AAAD5B-B9CD-C04F-8DAD-E7F6CB410D22}"/>
              </a:ext>
            </a:extLst>
          </p:cNvPr>
          <p:cNvCxnSpPr>
            <a:cxnSpLocks/>
          </p:cNvCxnSpPr>
          <p:nvPr/>
        </p:nvCxnSpPr>
        <p:spPr>
          <a:xfrm flipH="1" flipV="1">
            <a:off x="2349864" y="3152543"/>
            <a:ext cx="227186" cy="350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EE47C8-FBEA-E640-8C2C-3E1FF0CEA04C}"/>
              </a:ext>
            </a:extLst>
          </p:cNvPr>
          <p:cNvCxnSpPr>
            <a:cxnSpLocks/>
          </p:cNvCxnSpPr>
          <p:nvPr/>
        </p:nvCxnSpPr>
        <p:spPr>
          <a:xfrm>
            <a:off x="4508792" y="3290283"/>
            <a:ext cx="0" cy="223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934CC0-8B1B-7B40-BC2A-268B93F9E8C7}"/>
              </a:ext>
            </a:extLst>
          </p:cNvPr>
          <p:cNvSpPr txBox="1"/>
          <p:nvPr/>
        </p:nvSpPr>
        <p:spPr>
          <a:xfrm>
            <a:off x="4507353" y="3236337"/>
            <a:ext cx="73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reweight</a:t>
            </a:r>
            <a:endParaRPr lang="de-DE" sz="12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9B70-D60F-2343-A4C2-FBF8B17EC1CC}"/>
              </a:ext>
            </a:extLst>
          </p:cNvPr>
          <p:cNvSpPr txBox="1"/>
          <p:nvPr/>
        </p:nvSpPr>
        <p:spPr>
          <a:xfrm>
            <a:off x="327390" y="4771709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non-volume-</a:t>
            </a:r>
            <a:r>
              <a:rPr lang="de-DE" sz="1000" dirty="0" err="1"/>
              <a:t>preserving</a:t>
            </a:r>
            <a:endParaRPr lang="de-DE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069381-2478-3D46-9BE9-A15AD500190C}"/>
              </a:ext>
            </a:extLst>
          </p:cNvPr>
          <p:cNvSpPr txBox="1"/>
          <p:nvPr/>
        </p:nvSpPr>
        <p:spPr>
          <a:xfrm>
            <a:off x="2194514" y="4771709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volume-preserving</a:t>
            </a:r>
            <a:endParaRPr lang="de-DE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F5B6B8A-9A54-1340-B39D-765B8AC9D96D}"/>
              </a:ext>
            </a:extLst>
          </p:cNvPr>
          <p:cNvCxnSpPr>
            <a:cxnSpLocks/>
          </p:cNvCxnSpPr>
          <p:nvPr/>
        </p:nvCxnSpPr>
        <p:spPr>
          <a:xfrm flipH="1">
            <a:off x="1229784" y="3197024"/>
            <a:ext cx="187038" cy="311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454CFBE-0D4F-8F47-A197-A381FD277BEF}"/>
              </a:ext>
            </a:extLst>
          </p:cNvPr>
          <p:cNvCxnSpPr>
            <a:cxnSpLocks/>
          </p:cNvCxnSpPr>
          <p:nvPr/>
        </p:nvCxnSpPr>
        <p:spPr>
          <a:xfrm flipV="1">
            <a:off x="1075747" y="3169141"/>
            <a:ext cx="203275" cy="32195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A381616-5289-7441-AD1E-AE06E4B23AD6}"/>
              </a:ext>
            </a:extLst>
          </p:cNvPr>
          <p:cNvSpPr/>
          <p:nvPr/>
        </p:nvSpPr>
        <p:spPr>
          <a:xfrm>
            <a:off x="1755433" y="3613054"/>
            <a:ext cx="136809" cy="1459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79803A4-082C-644E-8938-7985EDC509D6}"/>
              </a:ext>
            </a:extLst>
          </p:cNvPr>
          <p:cNvSpPr txBox="1"/>
          <p:nvPr/>
        </p:nvSpPr>
        <p:spPr>
          <a:xfrm>
            <a:off x="1664043" y="3539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/>
              <a:t>e</a:t>
            </a:r>
            <a:endParaRPr lang="de-DE" sz="1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</TotalTime>
  <Words>14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86</cp:revision>
  <cp:lastPrinted>2018-11-03T16:35:30Z</cp:lastPrinted>
  <dcterms:created xsi:type="dcterms:W3CDTF">2018-07-21T14:51:58Z</dcterms:created>
  <dcterms:modified xsi:type="dcterms:W3CDTF">2018-11-03T21:44:15Z</dcterms:modified>
</cp:coreProperties>
</file>