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8999538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613"/>
  </p:normalViewPr>
  <p:slideViewPr>
    <p:cSldViewPr snapToGrid="0" snapToObjects="1">
      <p:cViewPr varScale="1">
        <p:scale>
          <a:sx n="75" d="100"/>
          <a:sy n="75" d="100"/>
        </p:scale>
        <p:origin x="293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20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77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5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38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99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4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10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0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43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5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5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797D-E365-FB48-9DA2-46ADD022A298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34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1702827A-FD9F-F24F-8911-317E0B844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70" y="-220751"/>
            <a:ext cx="2333065" cy="233306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A683775-C324-4F4D-B269-4EE241ACC3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43" y="-213728"/>
            <a:ext cx="2330125" cy="233012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65441C-898A-3349-AE87-6F0FECD54D0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31" y="-216668"/>
            <a:ext cx="2330125" cy="23301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B60FE35-0FF2-1B4E-9FC2-5330303CA7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1" y="-233601"/>
            <a:ext cx="2403248" cy="240324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B3992F7-E786-8C4B-99CF-569442A458FD}"/>
              </a:ext>
            </a:extLst>
          </p:cNvPr>
          <p:cNvSpPr txBox="1"/>
          <p:nvPr/>
        </p:nvSpPr>
        <p:spPr>
          <a:xfrm>
            <a:off x="-59643" y="-5702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F08984-85DE-D84F-A002-34A9AF2A2BDE}"/>
              </a:ext>
            </a:extLst>
          </p:cNvPr>
          <p:cNvSpPr txBox="1"/>
          <p:nvPr/>
        </p:nvSpPr>
        <p:spPr>
          <a:xfrm>
            <a:off x="202641" y="21987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e</a:t>
            </a:r>
            <a:endParaRPr lang="de-DE" sz="2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73FB1-B9BD-C34D-A5A1-A5570C91A820}"/>
              </a:ext>
            </a:extLst>
          </p:cNvPr>
          <p:cNvSpPr txBox="1"/>
          <p:nvPr/>
        </p:nvSpPr>
        <p:spPr>
          <a:xfrm>
            <a:off x="3106933" y="2198731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9C29B8-415D-5640-B78C-F9096AFEF850}"/>
              </a:ext>
            </a:extLst>
          </p:cNvPr>
          <p:cNvSpPr txBox="1"/>
          <p:nvPr/>
        </p:nvSpPr>
        <p:spPr>
          <a:xfrm>
            <a:off x="6195054" y="219873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g</a:t>
            </a:r>
            <a:endParaRPr lang="de-DE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73C4BC-12B2-2840-BC90-D5421248F43D}"/>
              </a:ext>
            </a:extLst>
          </p:cNvPr>
          <p:cNvSpPr txBox="1"/>
          <p:nvPr/>
        </p:nvSpPr>
        <p:spPr>
          <a:xfrm>
            <a:off x="202641" y="426239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3A4DA7-93F6-8444-AD79-C7EA6AD6AD22}"/>
              </a:ext>
            </a:extLst>
          </p:cNvPr>
          <p:cNvSpPr txBox="1"/>
          <p:nvPr/>
        </p:nvSpPr>
        <p:spPr>
          <a:xfrm>
            <a:off x="2371424" y="-4008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F1C4E0-7678-5C4E-9BCB-FF20B39A8F9B}"/>
              </a:ext>
            </a:extLst>
          </p:cNvPr>
          <p:cNvSpPr txBox="1"/>
          <p:nvPr/>
        </p:nvSpPr>
        <p:spPr>
          <a:xfrm>
            <a:off x="4580011" y="-3142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412F5-163A-714D-9069-65788B88B75D}"/>
              </a:ext>
            </a:extLst>
          </p:cNvPr>
          <p:cNvSpPr txBox="1"/>
          <p:nvPr/>
        </p:nvSpPr>
        <p:spPr>
          <a:xfrm>
            <a:off x="6693546" y="-3142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4EDF1-F0D2-EB45-8C2B-20A3C987E0C5}"/>
              </a:ext>
            </a:extLst>
          </p:cNvPr>
          <p:cNvSpPr txBox="1"/>
          <p:nvPr/>
        </p:nvSpPr>
        <p:spPr>
          <a:xfrm>
            <a:off x="7388140" y="10919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C-H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6AC5FD-6FB2-9443-A008-D0488790C2F3}"/>
              </a:ext>
            </a:extLst>
          </p:cNvPr>
          <p:cNvSpPr txBox="1"/>
          <p:nvPr/>
        </p:nvSpPr>
        <p:spPr>
          <a:xfrm>
            <a:off x="8077254" y="103579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C-C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4C6E54-209A-5F4C-9ADB-6DF37C8E44C1}"/>
              </a:ext>
            </a:extLst>
          </p:cNvPr>
          <p:cNvSpPr txBox="1"/>
          <p:nvPr/>
        </p:nvSpPr>
        <p:spPr>
          <a:xfrm>
            <a:off x="202641" y="680110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k</a:t>
            </a:r>
            <a:endParaRPr lang="de-DE" sz="2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BD9FCD-5735-9E4B-A1CB-E2C115A4B2E3}"/>
              </a:ext>
            </a:extLst>
          </p:cNvPr>
          <p:cNvSpPr txBox="1"/>
          <p:nvPr/>
        </p:nvSpPr>
        <p:spPr>
          <a:xfrm>
            <a:off x="4700641" y="6794112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l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E7531BD-43F3-4946-8856-C08F1E797987}"/>
              </a:ext>
            </a:extLst>
          </p:cNvPr>
          <p:cNvPicPr>
            <a:picLocks noChangeAspect="1"/>
          </p:cNvPicPr>
          <p:nvPr/>
        </p:nvPicPr>
        <p:blipFill>
          <a:blip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46662" y="6810961"/>
            <a:ext cx="4756150" cy="410384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2F16BC1-2FFA-6B44-B2E6-132F965456A3}"/>
              </a:ext>
            </a:extLst>
          </p:cNvPr>
          <p:cNvPicPr>
            <a:picLocks noChangeAspect="1"/>
          </p:cNvPicPr>
          <p:nvPr/>
        </p:nvPicPr>
        <p:blipFill>
          <a:blip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5833" y="6876364"/>
            <a:ext cx="4623633" cy="3989499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A47E1AFD-4A31-E14D-8AAE-0D7566E1DC8F}"/>
              </a:ext>
            </a:extLst>
          </p:cNvPr>
          <p:cNvPicPr>
            <a:picLocks noChangeAspect="1"/>
          </p:cNvPicPr>
          <p:nvPr/>
        </p:nvPicPr>
        <p:blipFill>
          <a:blip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54637" y="6877263"/>
            <a:ext cx="2310589" cy="199369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6142C6E5-9B39-8149-AC5F-39AD8075D1E8}"/>
              </a:ext>
            </a:extLst>
          </p:cNvPr>
          <p:cNvPicPr>
            <a:picLocks noChangeAspect="1"/>
          </p:cNvPicPr>
          <p:nvPr/>
        </p:nvPicPr>
        <p:blipFill>
          <a:blip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86839" y="6862515"/>
            <a:ext cx="2310589" cy="199369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730EF79-C3E3-4A42-9A2A-1A03F5336E78}"/>
              </a:ext>
            </a:extLst>
          </p:cNvPr>
          <p:cNvPicPr>
            <a:picLocks noChangeAspect="1"/>
          </p:cNvPicPr>
          <p:nvPr/>
        </p:nvPicPr>
        <p:blipFill>
          <a:blip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4" y="2205512"/>
            <a:ext cx="3120357" cy="243859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3D5BE42-1280-A049-ABBB-0BB69885130D}"/>
              </a:ext>
            </a:extLst>
          </p:cNvPr>
          <p:cNvPicPr>
            <a:picLocks noChangeAspect="1"/>
          </p:cNvPicPr>
          <p:nvPr/>
        </p:nvPicPr>
        <p:blipFill>
          <a:blip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73" y="2216195"/>
            <a:ext cx="3120357" cy="243859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A6D26721-74F9-2140-B26C-712944927310}"/>
              </a:ext>
            </a:extLst>
          </p:cNvPr>
          <p:cNvPicPr>
            <a:picLocks noChangeAspect="1"/>
          </p:cNvPicPr>
          <p:nvPr/>
        </p:nvPicPr>
        <p:blipFill>
          <a:blip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09" y="2206251"/>
            <a:ext cx="2742823" cy="2143551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22EFEA90-34E6-4749-A585-66262776F68D}"/>
              </a:ext>
            </a:extLst>
          </p:cNvPr>
          <p:cNvSpPr txBox="1"/>
          <p:nvPr/>
        </p:nvSpPr>
        <p:spPr>
          <a:xfrm>
            <a:off x="3129375" y="4262390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i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DC05988-71A7-594B-8F57-91FC7E13137A}"/>
              </a:ext>
            </a:extLst>
          </p:cNvPr>
          <p:cNvSpPr txBox="1"/>
          <p:nvPr/>
        </p:nvSpPr>
        <p:spPr>
          <a:xfrm>
            <a:off x="6233610" y="4282507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j</a:t>
            </a:r>
            <a:endParaRPr lang="de-DE" sz="24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5FACEE2-C742-7544-B7F2-1440F02E2D90}"/>
              </a:ext>
            </a:extLst>
          </p:cNvPr>
          <p:cNvPicPr>
            <a:picLocks noChangeAspect="1"/>
          </p:cNvPicPr>
          <p:nvPr/>
        </p:nvPicPr>
        <p:blipFill>
          <a:blip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" y="4415600"/>
            <a:ext cx="3164563" cy="24731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DFF1A7-1899-644D-96A3-33ECA3B83DAA}"/>
              </a:ext>
            </a:extLst>
          </p:cNvPr>
          <p:cNvPicPr>
            <a:picLocks noChangeAspect="1"/>
          </p:cNvPicPr>
          <p:nvPr/>
        </p:nvPicPr>
        <p:blipFill>
          <a:blip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7" y="4337858"/>
            <a:ext cx="3164563" cy="24731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082403-77F4-174E-BEBE-D2541D93FED2}"/>
              </a:ext>
            </a:extLst>
          </p:cNvPr>
          <p:cNvPicPr>
            <a:picLocks noChangeAspect="1"/>
          </p:cNvPicPr>
          <p:nvPr/>
        </p:nvPicPr>
        <p:blipFill>
          <a:blip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77" y="4290361"/>
            <a:ext cx="3164563" cy="24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1739</TotalTime>
  <Words>14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23</cp:revision>
  <cp:lastPrinted>2018-11-04T22:43:16Z</cp:lastPrinted>
  <dcterms:created xsi:type="dcterms:W3CDTF">2018-10-27T22:24:27Z</dcterms:created>
  <dcterms:modified xsi:type="dcterms:W3CDTF">2018-11-05T11:26:01Z</dcterms:modified>
</cp:coreProperties>
</file>