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24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2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9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37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25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8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04.11.18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ound Same Side Corner Rectangle 444">
            <a:extLst>
              <a:ext uri="{FF2B5EF4-FFF2-40B4-BE49-F238E27FC236}">
                <a16:creationId xmlns:a16="http://schemas.microsoft.com/office/drawing/2014/main" id="{AD7E70A6-1892-C449-9735-7F8585FCA03B}"/>
              </a:ext>
            </a:extLst>
          </p:cNvPr>
          <p:cNvSpPr/>
          <p:nvPr/>
        </p:nvSpPr>
        <p:spPr>
          <a:xfrm flipV="1">
            <a:off x="6969101" y="513019"/>
            <a:ext cx="2175757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ound Same Side Corner Rectangle 445">
            <a:extLst>
              <a:ext uri="{FF2B5EF4-FFF2-40B4-BE49-F238E27FC236}">
                <a16:creationId xmlns:a16="http://schemas.microsoft.com/office/drawing/2014/main" id="{94B7826F-DBEC-F342-BE0A-D5F3B1486370}"/>
              </a:ext>
            </a:extLst>
          </p:cNvPr>
          <p:cNvSpPr/>
          <p:nvPr/>
        </p:nvSpPr>
        <p:spPr>
          <a:xfrm flipV="1">
            <a:off x="4081755" y="513019"/>
            <a:ext cx="1171531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Freeform 446">
            <a:extLst>
              <a:ext uri="{FF2B5EF4-FFF2-40B4-BE49-F238E27FC236}">
                <a16:creationId xmlns:a16="http://schemas.microsoft.com/office/drawing/2014/main" id="{BC1319BA-A7C3-EF49-A87B-C8D414A06626}"/>
              </a:ext>
            </a:extLst>
          </p:cNvPr>
          <p:cNvSpPr/>
          <p:nvPr/>
        </p:nvSpPr>
        <p:spPr>
          <a:xfrm>
            <a:off x="11172115" y="6192373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Freeform 447">
            <a:extLst>
              <a:ext uri="{FF2B5EF4-FFF2-40B4-BE49-F238E27FC236}">
                <a16:creationId xmlns:a16="http://schemas.microsoft.com/office/drawing/2014/main" id="{CC561047-D3EC-8F4F-8E47-5B8BB3CDE59B}"/>
              </a:ext>
            </a:extLst>
          </p:cNvPr>
          <p:cNvSpPr/>
          <p:nvPr/>
        </p:nvSpPr>
        <p:spPr>
          <a:xfrm>
            <a:off x="11110972" y="369136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F0FC1A2-A74F-654E-BE48-9BBFBDA87F68}"/>
              </a:ext>
            </a:extLst>
          </p:cNvPr>
          <p:cNvSpPr/>
          <p:nvPr/>
        </p:nvSpPr>
        <p:spPr>
          <a:xfrm>
            <a:off x="184061" y="673138"/>
            <a:ext cx="2839877" cy="2675005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0CBA2318-83B2-764C-9B35-7FC39BCC289F}"/>
              </a:ext>
            </a:extLst>
          </p:cNvPr>
          <p:cNvSpPr/>
          <p:nvPr/>
        </p:nvSpPr>
        <p:spPr>
          <a:xfrm>
            <a:off x="4294996" y="1359966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DDD1E79-BB44-F747-ADA0-8319394755B5}"/>
              </a:ext>
            </a:extLst>
          </p:cNvPr>
          <p:cNvSpPr txBox="1"/>
          <p:nvPr/>
        </p:nvSpPr>
        <p:spPr>
          <a:xfrm>
            <a:off x="4455899" y="13915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1A07EB5B-C2C4-EE45-A5D1-B0B5FA067E88}"/>
              </a:ext>
            </a:extLst>
          </p:cNvPr>
          <p:cNvSpPr txBox="1"/>
          <p:nvPr/>
        </p:nvSpPr>
        <p:spPr>
          <a:xfrm>
            <a:off x="3310441" y="522527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012E65-B7D2-BB43-AD94-34F4B208E793}"/>
              </a:ext>
            </a:extLst>
          </p:cNvPr>
          <p:cNvSpPr txBox="1"/>
          <p:nvPr/>
        </p:nvSpPr>
        <p:spPr>
          <a:xfrm>
            <a:off x="3310441" y="238574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DFEA3AA2-4855-CC48-BE0F-8C94988662C9}"/>
              </a:ext>
            </a:extLst>
          </p:cNvPr>
          <p:cNvSpPr txBox="1"/>
          <p:nvPr/>
        </p:nvSpPr>
        <p:spPr>
          <a:xfrm>
            <a:off x="5557756" y="522527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1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FA01923-4EE2-354D-A8F4-898AC3A08E0B}"/>
              </a:ext>
            </a:extLst>
          </p:cNvPr>
          <p:cNvSpPr txBox="1"/>
          <p:nvPr/>
        </p:nvSpPr>
        <p:spPr>
          <a:xfrm>
            <a:off x="5557756" y="2385740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2</a:t>
            </a: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8A296387-279B-3344-8282-CE9B27F565B9}"/>
              </a:ext>
            </a:extLst>
          </p:cNvPr>
          <p:cNvSpPr/>
          <p:nvPr/>
        </p:nvSpPr>
        <p:spPr>
          <a:xfrm>
            <a:off x="4381271" y="2524781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C3052C6-C3F5-2E43-A655-E8F70B23F6D3}"/>
              </a:ext>
            </a:extLst>
          </p:cNvPr>
          <p:cNvSpPr txBox="1"/>
          <p:nvPr/>
        </p:nvSpPr>
        <p:spPr>
          <a:xfrm>
            <a:off x="4465517" y="246527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3AE8E456-70E5-AA46-8AF7-1F35E4D71D3A}"/>
              </a:ext>
            </a:extLst>
          </p:cNvPr>
          <p:cNvCxnSpPr>
            <a:cxnSpLocks/>
          </p:cNvCxnSpPr>
          <p:nvPr/>
        </p:nvCxnSpPr>
        <p:spPr>
          <a:xfrm>
            <a:off x="3891049" y="889625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81D9E06E-BF72-424C-85D4-1284AEB1B072}"/>
              </a:ext>
            </a:extLst>
          </p:cNvPr>
          <p:cNvCxnSpPr>
            <a:cxnSpLocks/>
          </p:cNvCxnSpPr>
          <p:nvPr/>
        </p:nvCxnSpPr>
        <p:spPr>
          <a:xfrm>
            <a:off x="3878986" y="2812011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6C019F61-6FE6-8140-94D1-F65605CC648D}"/>
              </a:ext>
            </a:extLst>
          </p:cNvPr>
          <p:cNvCxnSpPr>
            <a:cxnSpLocks/>
          </p:cNvCxnSpPr>
          <p:nvPr/>
        </p:nvCxnSpPr>
        <p:spPr>
          <a:xfrm flipV="1">
            <a:off x="4958087" y="2809916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687792B0-B526-3147-97B4-58A6E19ED321}"/>
              </a:ext>
            </a:extLst>
          </p:cNvPr>
          <p:cNvCxnSpPr>
            <a:cxnSpLocks/>
          </p:cNvCxnSpPr>
          <p:nvPr/>
        </p:nvCxnSpPr>
        <p:spPr>
          <a:xfrm>
            <a:off x="4662399" y="907554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1FB696F-E17A-934C-BCBE-98A16F250801}"/>
              </a:ext>
            </a:extLst>
          </p:cNvPr>
          <p:cNvCxnSpPr>
            <a:cxnSpLocks/>
          </p:cNvCxnSpPr>
          <p:nvPr/>
        </p:nvCxnSpPr>
        <p:spPr>
          <a:xfrm flipH="1">
            <a:off x="4662399" y="2150464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D584C346-A0AA-D94D-B5C7-D22370DD8859}"/>
              </a:ext>
            </a:extLst>
          </p:cNvPr>
          <p:cNvSpPr txBox="1"/>
          <p:nvPr/>
        </p:nvSpPr>
        <p:spPr>
          <a:xfrm>
            <a:off x="3503903" y="-124869"/>
            <a:ext cx="216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b) NICE Layer</a:t>
            </a:r>
            <a:endParaRPr lang="de-DE" sz="2800" b="1" baseline="-25000" dirty="0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A98E782A-E491-AC42-9B52-5D0EC03A2916}"/>
              </a:ext>
            </a:extLst>
          </p:cNvPr>
          <p:cNvSpPr/>
          <p:nvPr/>
        </p:nvSpPr>
        <p:spPr>
          <a:xfrm>
            <a:off x="736715" y="5626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09F4465F-6D6F-4346-B7AB-E316814B3F4F}"/>
              </a:ext>
            </a:extLst>
          </p:cNvPr>
          <p:cNvSpPr/>
          <p:nvPr/>
        </p:nvSpPr>
        <p:spPr>
          <a:xfrm>
            <a:off x="2087572" y="5626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57D0D48D-2646-7B48-AA5B-AEA73EA3AD95}"/>
              </a:ext>
            </a:extLst>
          </p:cNvPr>
          <p:cNvSpPr/>
          <p:nvPr/>
        </p:nvSpPr>
        <p:spPr>
          <a:xfrm>
            <a:off x="279259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88B92FC-5A66-A04E-A144-0AAFB10CE7FB}"/>
              </a:ext>
            </a:extLst>
          </p:cNvPr>
          <p:cNvSpPr/>
          <p:nvPr/>
        </p:nvSpPr>
        <p:spPr>
          <a:xfrm>
            <a:off x="2541383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98E9FABD-8565-BD46-9A08-2F7E451BE5B1}"/>
              </a:ext>
            </a:extLst>
          </p:cNvPr>
          <p:cNvSpPr/>
          <p:nvPr/>
        </p:nvSpPr>
        <p:spPr>
          <a:xfrm>
            <a:off x="738765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6BF309E9-8EB8-7445-B241-79C39D2D2DB4}"/>
              </a:ext>
            </a:extLst>
          </p:cNvPr>
          <p:cNvSpPr/>
          <p:nvPr/>
        </p:nvSpPr>
        <p:spPr>
          <a:xfrm>
            <a:off x="2092831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03A331C-1DE1-EA49-B09E-10D99D79AF3B}"/>
              </a:ext>
            </a:extLst>
          </p:cNvPr>
          <p:cNvCxnSpPr>
            <a:cxnSpLocks/>
          </p:cNvCxnSpPr>
          <p:nvPr/>
        </p:nvCxnSpPr>
        <p:spPr>
          <a:xfrm flipH="1">
            <a:off x="459259" y="922612"/>
            <a:ext cx="45745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35CEB55-9055-3440-A171-54B4C0127FE3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2050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F345CE0F-4DE0-6944-BEAF-EF4E5A8ECE9A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135611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1024B5A-3B57-F34B-83A5-3C5608683015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1804668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ABE46FAD-9550-F64B-9A80-1637AA2F68DD}"/>
              </a:ext>
            </a:extLst>
          </p:cNvPr>
          <p:cNvCxnSpPr>
            <a:cxnSpLocks/>
          </p:cNvCxnSpPr>
          <p:nvPr/>
        </p:nvCxnSpPr>
        <p:spPr>
          <a:xfrm flipH="1">
            <a:off x="459259" y="922612"/>
            <a:ext cx="1808313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726AF0A-1CCA-804E-9C88-3631F0942982}"/>
              </a:ext>
            </a:extLst>
          </p:cNvPr>
          <p:cNvCxnSpPr>
            <a:cxnSpLocks/>
          </p:cNvCxnSpPr>
          <p:nvPr/>
        </p:nvCxnSpPr>
        <p:spPr>
          <a:xfrm flipH="1">
            <a:off x="918765" y="922612"/>
            <a:ext cx="1348807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662F952F-5491-B149-B746-3787B0F9851F}"/>
              </a:ext>
            </a:extLst>
          </p:cNvPr>
          <p:cNvCxnSpPr>
            <a:cxnSpLocks/>
          </p:cNvCxnSpPr>
          <p:nvPr/>
        </p:nvCxnSpPr>
        <p:spPr>
          <a:xfrm>
            <a:off x="2267572" y="922612"/>
            <a:ext cx="5259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D2C4A2A-BE27-FC4C-BCCC-CB3B8987259D}"/>
              </a:ext>
            </a:extLst>
          </p:cNvPr>
          <p:cNvCxnSpPr>
            <a:cxnSpLocks/>
          </p:cNvCxnSpPr>
          <p:nvPr/>
        </p:nvCxnSpPr>
        <p:spPr>
          <a:xfrm>
            <a:off x="2267572" y="922612"/>
            <a:ext cx="453811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TextBox 477">
            <a:extLst>
              <a:ext uri="{FF2B5EF4-FFF2-40B4-BE49-F238E27FC236}">
                <a16:creationId xmlns:a16="http://schemas.microsoft.com/office/drawing/2014/main" id="{A2BE488D-C92D-A947-B637-CA43E90412A7}"/>
              </a:ext>
            </a:extLst>
          </p:cNvPr>
          <p:cNvSpPr txBox="1"/>
          <p:nvPr/>
        </p:nvSpPr>
        <p:spPr>
          <a:xfrm>
            <a:off x="917786" y="-797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a) T / S</a:t>
            </a:r>
            <a:endParaRPr lang="de-DE" sz="2800" b="1" baseline="-25000" dirty="0"/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91A313E-DAD5-6D48-A240-33AD38B992E7}"/>
              </a:ext>
            </a:extLst>
          </p:cNvPr>
          <p:cNvSpPr txBox="1"/>
          <p:nvPr/>
        </p:nvSpPr>
        <p:spPr>
          <a:xfrm>
            <a:off x="10929836" y="-109141"/>
            <a:ext cx="3313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f) </a:t>
            </a:r>
            <a:r>
              <a:rPr lang="de-DE" sz="2800" b="1" dirty="0" err="1"/>
              <a:t>Invertible</a:t>
            </a:r>
            <a:r>
              <a:rPr lang="de-DE" sz="2800" b="1" dirty="0"/>
              <a:t> Network</a:t>
            </a:r>
            <a:endParaRPr lang="de-DE" sz="2800" b="1" baseline="-25000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5F84B9F1-7FE0-D344-981A-9D964C3AABA6}"/>
              </a:ext>
            </a:extLst>
          </p:cNvPr>
          <p:cNvSpPr/>
          <p:nvPr/>
        </p:nvSpPr>
        <p:spPr>
          <a:xfrm>
            <a:off x="10443499" y="1153588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3FDBD75D-F303-5F4B-B2C1-D1500E349375}"/>
              </a:ext>
            </a:extLst>
          </p:cNvPr>
          <p:cNvSpPr txBox="1"/>
          <p:nvPr/>
        </p:nvSpPr>
        <p:spPr>
          <a:xfrm>
            <a:off x="12432459" y="1035655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4F96D85-4413-024C-B7B8-BE81DD1C2071}"/>
              </a:ext>
            </a:extLst>
          </p:cNvPr>
          <p:cNvSpPr/>
          <p:nvPr/>
        </p:nvSpPr>
        <p:spPr>
          <a:xfrm>
            <a:off x="10437504" y="5564907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3314F794-F1EF-AA47-AEBF-E27C67932E05}"/>
              </a:ext>
            </a:extLst>
          </p:cNvPr>
          <p:cNvSpPr txBox="1"/>
          <p:nvPr/>
        </p:nvSpPr>
        <p:spPr>
          <a:xfrm>
            <a:off x="12426464" y="5446974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73104ACA-405C-154B-9432-079A5E16D7C0}"/>
              </a:ext>
            </a:extLst>
          </p:cNvPr>
          <p:cNvSpPr txBox="1"/>
          <p:nvPr/>
        </p:nvSpPr>
        <p:spPr>
          <a:xfrm>
            <a:off x="1159868" y="655183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341C4F13-7424-9645-97A2-9C35559DEC8B}"/>
              </a:ext>
            </a:extLst>
          </p:cNvPr>
          <p:cNvCxnSpPr>
            <a:cxnSpLocks/>
          </p:cNvCxnSpPr>
          <p:nvPr/>
        </p:nvCxnSpPr>
        <p:spPr>
          <a:xfrm flipV="1">
            <a:off x="10444093" y="1056592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3D1F2AB1-CDE4-A34C-968E-8D68F188C760}"/>
              </a:ext>
            </a:extLst>
          </p:cNvPr>
          <p:cNvCxnSpPr>
            <a:cxnSpLocks/>
          </p:cNvCxnSpPr>
          <p:nvPr/>
        </p:nvCxnSpPr>
        <p:spPr>
          <a:xfrm flipV="1">
            <a:off x="10437504" y="6807152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CA6CB58A-58F7-F346-A243-7567F0764031}"/>
              </a:ext>
            </a:extLst>
          </p:cNvPr>
          <p:cNvSpPr txBox="1"/>
          <p:nvPr/>
        </p:nvSpPr>
        <p:spPr>
          <a:xfrm>
            <a:off x="10334878" y="377671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X</a:t>
            </a:r>
            <a:r>
              <a:rPr lang="de-DE" sz="3600" dirty="0"/>
              <a:t>(x)</a:t>
            </a:r>
            <a:endParaRPr lang="de-DE" sz="3600" baseline="-25000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70347B2-335D-D942-81F2-EF8BEF9C0DBE}"/>
              </a:ext>
            </a:extLst>
          </p:cNvPr>
          <p:cNvSpPr txBox="1"/>
          <p:nvPr/>
        </p:nvSpPr>
        <p:spPr>
          <a:xfrm>
            <a:off x="10320894" y="6138667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Z</a:t>
            </a:r>
            <a:r>
              <a:rPr lang="de-DE" sz="3600" dirty="0"/>
              <a:t>(</a:t>
            </a:r>
            <a:r>
              <a:rPr lang="de-DE" sz="3600" dirty="0" err="1"/>
              <a:t>z</a:t>
            </a:r>
            <a:r>
              <a:rPr lang="de-DE" sz="3600" dirty="0"/>
              <a:t>)</a:t>
            </a:r>
            <a:endParaRPr lang="de-DE" sz="3600" baseline="-25000" dirty="0"/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0B490A8A-EE2A-CE46-BFF5-0A5B22274753}"/>
              </a:ext>
            </a:extLst>
          </p:cNvPr>
          <p:cNvCxnSpPr>
            <a:cxnSpLocks/>
          </p:cNvCxnSpPr>
          <p:nvPr/>
        </p:nvCxnSpPr>
        <p:spPr>
          <a:xfrm>
            <a:off x="10215962" y="2034566"/>
            <a:ext cx="0" cy="35303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6D8DA29C-3A68-4749-A25C-E009B0C61BCD}"/>
              </a:ext>
            </a:extLst>
          </p:cNvPr>
          <p:cNvSpPr txBox="1"/>
          <p:nvPr/>
        </p:nvSpPr>
        <p:spPr>
          <a:xfrm>
            <a:off x="10188557" y="3119680"/>
            <a:ext cx="6511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55A6BC86-ECAD-2343-967B-DCDF14CA7CBA}"/>
              </a:ext>
            </a:extLst>
          </p:cNvPr>
          <p:cNvCxnSpPr>
            <a:cxnSpLocks/>
          </p:cNvCxnSpPr>
          <p:nvPr/>
        </p:nvCxnSpPr>
        <p:spPr>
          <a:xfrm>
            <a:off x="14940362" y="2023412"/>
            <a:ext cx="0" cy="35303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F3913AEB-FE4A-EA49-A0F7-977395F93245}"/>
              </a:ext>
            </a:extLst>
          </p:cNvPr>
          <p:cNvSpPr txBox="1"/>
          <p:nvPr/>
        </p:nvSpPr>
        <p:spPr>
          <a:xfrm>
            <a:off x="14314286" y="3153956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5575DE5-6022-C74C-BC91-164E2BFBE9AF}"/>
              </a:ext>
            </a:extLst>
          </p:cNvPr>
          <p:cNvSpPr/>
          <p:nvPr/>
        </p:nvSpPr>
        <p:spPr>
          <a:xfrm>
            <a:off x="7182526" y="1359221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1BFA0B9E-2E64-2246-86EF-5F2A56643685}"/>
              </a:ext>
            </a:extLst>
          </p:cNvPr>
          <p:cNvSpPr txBox="1"/>
          <p:nvPr/>
        </p:nvSpPr>
        <p:spPr>
          <a:xfrm>
            <a:off x="7343429" y="139076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1D1F0EA1-25D5-3340-9CC4-DF0F60DABBD4}"/>
              </a:ext>
            </a:extLst>
          </p:cNvPr>
          <p:cNvSpPr txBox="1"/>
          <p:nvPr/>
        </p:nvSpPr>
        <p:spPr>
          <a:xfrm>
            <a:off x="6197971" y="52178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ECD5AA2-602D-C940-9265-9CB72DDBC273}"/>
              </a:ext>
            </a:extLst>
          </p:cNvPr>
          <p:cNvSpPr txBox="1"/>
          <p:nvPr/>
        </p:nvSpPr>
        <p:spPr>
          <a:xfrm>
            <a:off x="6197971" y="238499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8523A478-A6F3-7745-8436-66A509393065}"/>
              </a:ext>
            </a:extLst>
          </p:cNvPr>
          <p:cNvSpPr txBox="1"/>
          <p:nvPr/>
        </p:nvSpPr>
        <p:spPr>
          <a:xfrm>
            <a:off x="9427416" y="521782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26BA3B3D-D8B8-F04D-A3EB-CC52BAFC9F4C}"/>
              </a:ext>
            </a:extLst>
          </p:cNvPr>
          <p:cNvSpPr txBox="1"/>
          <p:nvPr/>
        </p:nvSpPr>
        <p:spPr>
          <a:xfrm>
            <a:off x="9427416" y="2384995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239366C-9B38-AB44-8687-22EEE5C48073}"/>
              </a:ext>
            </a:extLst>
          </p:cNvPr>
          <p:cNvSpPr/>
          <p:nvPr/>
        </p:nvSpPr>
        <p:spPr>
          <a:xfrm>
            <a:off x="7268801" y="252403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D2F151CC-5B4D-784E-A7C3-3856F07B5D41}"/>
              </a:ext>
            </a:extLst>
          </p:cNvPr>
          <p:cNvSpPr txBox="1"/>
          <p:nvPr/>
        </p:nvSpPr>
        <p:spPr>
          <a:xfrm>
            <a:off x="7353047" y="258306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*</a:t>
            </a:r>
            <a:endParaRPr lang="de-DE" sz="3600" baseline="-25000" dirty="0"/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B3E87921-1D0D-B043-AF24-9573F8E887D5}"/>
              </a:ext>
            </a:extLst>
          </p:cNvPr>
          <p:cNvCxnSpPr>
            <a:cxnSpLocks/>
          </p:cNvCxnSpPr>
          <p:nvPr/>
        </p:nvCxnSpPr>
        <p:spPr>
          <a:xfrm>
            <a:off x="6778579" y="888880"/>
            <a:ext cx="25396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72A37AD7-34BA-8648-ADE4-8ACAD918CD09}"/>
              </a:ext>
            </a:extLst>
          </p:cNvPr>
          <p:cNvCxnSpPr>
            <a:cxnSpLocks/>
          </p:cNvCxnSpPr>
          <p:nvPr/>
        </p:nvCxnSpPr>
        <p:spPr>
          <a:xfrm>
            <a:off x="6766516" y="2811266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AE1266A2-07E2-7E4E-AB9C-FF6DB121B262}"/>
              </a:ext>
            </a:extLst>
          </p:cNvPr>
          <p:cNvCxnSpPr>
            <a:cxnSpLocks/>
          </p:cNvCxnSpPr>
          <p:nvPr/>
        </p:nvCxnSpPr>
        <p:spPr>
          <a:xfrm flipV="1">
            <a:off x="7845617" y="280917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2CBA6CDA-458B-7B4D-B782-C97C27C6BB98}"/>
              </a:ext>
            </a:extLst>
          </p:cNvPr>
          <p:cNvCxnSpPr>
            <a:cxnSpLocks/>
          </p:cNvCxnSpPr>
          <p:nvPr/>
        </p:nvCxnSpPr>
        <p:spPr>
          <a:xfrm>
            <a:off x="7549929" y="888880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256E2E8D-26C4-2B43-B0CC-B18ADB47592B}"/>
              </a:ext>
            </a:extLst>
          </p:cNvPr>
          <p:cNvCxnSpPr>
            <a:cxnSpLocks/>
          </p:cNvCxnSpPr>
          <p:nvPr/>
        </p:nvCxnSpPr>
        <p:spPr>
          <a:xfrm flipH="1">
            <a:off x="7549929" y="2131790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4F259623-251E-1B4E-B859-5F1200B8316C}"/>
              </a:ext>
            </a:extLst>
          </p:cNvPr>
          <p:cNvSpPr txBox="1"/>
          <p:nvPr/>
        </p:nvSpPr>
        <p:spPr>
          <a:xfrm>
            <a:off x="6577696" y="-125614"/>
            <a:ext cx="273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d) </a:t>
            </a:r>
            <a:r>
              <a:rPr lang="de-DE" sz="2800" b="1" dirty="0" err="1"/>
              <a:t>RealNVP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BFC767FD-3B45-A849-862D-3A99368CDEEA}"/>
              </a:ext>
            </a:extLst>
          </p:cNvPr>
          <p:cNvSpPr/>
          <p:nvPr/>
        </p:nvSpPr>
        <p:spPr>
          <a:xfrm>
            <a:off x="8202881" y="1366590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9FB9A327-97A7-DD41-B24B-75134F1BDBDA}"/>
              </a:ext>
            </a:extLst>
          </p:cNvPr>
          <p:cNvSpPr txBox="1"/>
          <p:nvPr/>
        </p:nvSpPr>
        <p:spPr>
          <a:xfrm>
            <a:off x="8381868" y="140708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DB0CF72A-3AB6-274D-A865-5733D6EE4053}"/>
              </a:ext>
            </a:extLst>
          </p:cNvPr>
          <p:cNvCxnSpPr>
            <a:cxnSpLocks/>
          </p:cNvCxnSpPr>
          <p:nvPr/>
        </p:nvCxnSpPr>
        <p:spPr>
          <a:xfrm>
            <a:off x="8589236" y="893044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Oval 509">
            <a:extLst>
              <a:ext uri="{FF2B5EF4-FFF2-40B4-BE49-F238E27FC236}">
                <a16:creationId xmlns:a16="http://schemas.microsoft.com/office/drawing/2014/main" id="{B88CBEE3-4461-3A44-86E7-8E081F9F799D}"/>
              </a:ext>
            </a:extLst>
          </p:cNvPr>
          <p:cNvSpPr/>
          <p:nvPr/>
        </p:nvSpPr>
        <p:spPr>
          <a:xfrm>
            <a:off x="8322931" y="252612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67B99CF-F1FB-3A41-87ED-FA3A7BA97397}"/>
              </a:ext>
            </a:extLst>
          </p:cNvPr>
          <p:cNvSpPr txBox="1"/>
          <p:nvPr/>
        </p:nvSpPr>
        <p:spPr>
          <a:xfrm>
            <a:off x="8407177" y="248355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CDA074EC-C586-8345-B147-792F9C5C5598}"/>
              </a:ext>
            </a:extLst>
          </p:cNvPr>
          <p:cNvCxnSpPr>
            <a:cxnSpLocks/>
          </p:cNvCxnSpPr>
          <p:nvPr/>
        </p:nvCxnSpPr>
        <p:spPr>
          <a:xfrm flipV="1">
            <a:off x="8899747" y="281126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9B4B6CF2-2EF2-6C44-8E4A-3BCF085ABE89}"/>
              </a:ext>
            </a:extLst>
          </p:cNvPr>
          <p:cNvCxnSpPr>
            <a:cxnSpLocks/>
          </p:cNvCxnSpPr>
          <p:nvPr/>
        </p:nvCxnSpPr>
        <p:spPr>
          <a:xfrm flipH="1">
            <a:off x="8604059" y="2133880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ound Same Side Corner Rectangle 513">
            <a:extLst>
              <a:ext uri="{FF2B5EF4-FFF2-40B4-BE49-F238E27FC236}">
                <a16:creationId xmlns:a16="http://schemas.microsoft.com/office/drawing/2014/main" id="{22E77492-C3AF-384F-9EA7-FEB1C87DDC6C}"/>
              </a:ext>
            </a:extLst>
          </p:cNvPr>
          <p:cNvSpPr/>
          <p:nvPr/>
        </p:nvSpPr>
        <p:spPr>
          <a:xfrm flipV="1">
            <a:off x="6969101" y="4039775"/>
            <a:ext cx="2175757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5" name="Round Same Side Corner Rectangle 514">
            <a:extLst>
              <a:ext uri="{FF2B5EF4-FFF2-40B4-BE49-F238E27FC236}">
                <a16:creationId xmlns:a16="http://schemas.microsoft.com/office/drawing/2014/main" id="{E1984166-1A31-5541-B7EA-600B401E6959}"/>
              </a:ext>
            </a:extLst>
          </p:cNvPr>
          <p:cNvSpPr/>
          <p:nvPr/>
        </p:nvSpPr>
        <p:spPr>
          <a:xfrm flipV="1">
            <a:off x="4081755" y="4039775"/>
            <a:ext cx="1171531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36D3D5A-6994-6548-A5B3-451D16CCFC94}"/>
              </a:ext>
            </a:extLst>
          </p:cNvPr>
          <p:cNvSpPr/>
          <p:nvPr/>
        </p:nvSpPr>
        <p:spPr>
          <a:xfrm>
            <a:off x="4294996" y="4886722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4CB363B4-A737-034D-A847-D591A2895A56}"/>
              </a:ext>
            </a:extLst>
          </p:cNvPr>
          <p:cNvSpPr txBox="1"/>
          <p:nvPr/>
        </p:nvSpPr>
        <p:spPr>
          <a:xfrm>
            <a:off x="4455899" y="491826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74856A29-0342-2E4B-9FF5-1180805D37F2}"/>
              </a:ext>
            </a:extLst>
          </p:cNvPr>
          <p:cNvSpPr txBox="1"/>
          <p:nvPr/>
        </p:nvSpPr>
        <p:spPr>
          <a:xfrm>
            <a:off x="3310441" y="4049283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F5AFA525-5BC3-4842-BB07-23AEA6D53FF7}"/>
              </a:ext>
            </a:extLst>
          </p:cNvPr>
          <p:cNvSpPr txBox="1"/>
          <p:nvPr/>
        </p:nvSpPr>
        <p:spPr>
          <a:xfrm>
            <a:off x="3310441" y="591249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04411252-2848-B441-A896-5617BA9F2C81}"/>
              </a:ext>
            </a:extLst>
          </p:cNvPr>
          <p:cNvSpPr txBox="1"/>
          <p:nvPr/>
        </p:nvSpPr>
        <p:spPr>
          <a:xfrm>
            <a:off x="5557756" y="4049283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67CD9706-8EA8-8E46-ACDE-AC795E8CB8C5}"/>
              </a:ext>
            </a:extLst>
          </p:cNvPr>
          <p:cNvSpPr txBox="1"/>
          <p:nvPr/>
        </p:nvSpPr>
        <p:spPr>
          <a:xfrm>
            <a:off x="5557756" y="5912496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EDFFE082-8A44-E442-8028-3EAE9F4A2E30}"/>
              </a:ext>
            </a:extLst>
          </p:cNvPr>
          <p:cNvSpPr/>
          <p:nvPr/>
        </p:nvSpPr>
        <p:spPr>
          <a:xfrm>
            <a:off x="4381271" y="6051537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D2B5427-2199-284A-8CCE-C3CFC6A5DA05}"/>
              </a:ext>
            </a:extLst>
          </p:cNvPr>
          <p:cNvSpPr txBox="1"/>
          <p:nvPr/>
        </p:nvSpPr>
        <p:spPr>
          <a:xfrm>
            <a:off x="4465517" y="5992032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5A78E687-ACD0-A545-BE8D-1C0AB88EF564}"/>
              </a:ext>
            </a:extLst>
          </p:cNvPr>
          <p:cNvCxnSpPr>
            <a:cxnSpLocks/>
          </p:cNvCxnSpPr>
          <p:nvPr/>
        </p:nvCxnSpPr>
        <p:spPr>
          <a:xfrm>
            <a:off x="3891049" y="4416381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33C38EA6-7BF5-5D4C-B15A-516FC23AE477}"/>
              </a:ext>
            </a:extLst>
          </p:cNvPr>
          <p:cNvCxnSpPr>
            <a:cxnSpLocks/>
          </p:cNvCxnSpPr>
          <p:nvPr/>
        </p:nvCxnSpPr>
        <p:spPr>
          <a:xfrm>
            <a:off x="3878986" y="6338767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E1019B26-EC24-354E-949C-EFE891839439}"/>
              </a:ext>
            </a:extLst>
          </p:cNvPr>
          <p:cNvCxnSpPr>
            <a:cxnSpLocks/>
          </p:cNvCxnSpPr>
          <p:nvPr/>
        </p:nvCxnSpPr>
        <p:spPr>
          <a:xfrm flipV="1">
            <a:off x="4958087" y="6336672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1C214461-7BBE-CB46-8B2B-E618B3A3ED6A}"/>
              </a:ext>
            </a:extLst>
          </p:cNvPr>
          <p:cNvCxnSpPr>
            <a:cxnSpLocks/>
          </p:cNvCxnSpPr>
          <p:nvPr/>
        </p:nvCxnSpPr>
        <p:spPr>
          <a:xfrm>
            <a:off x="4662399" y="4416381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AB8B2D97-D093-1045-8AEC-67B97C33FCC9}"/>
              </a:ext>
            </a:extLst>
          </p:cNvPr>
          <p:cNvCxnSpPr>
            <a:cxnSpLocks/>
          </p:cNvCxnSpPr>
          <p:nvPr/>
        </p:nvCxnSpPr>
        <p:spPr>
          <a:xfrm flipH="1">
            <a:off x="4662399" y="5659291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18A7E7A9-F0E1-A248-91DD-E4ABD895F195}"/>
              </a:ext>
            </a:extLst>
          </p:cNvPr>
          <p:cNvSpPr txBox="1"/>
          <p:nvPr/>
        </p:nvSpPr>
        <p:spPr>
          <a:xfrm>
            <a:off x="3503903" y="3401887"/>
            <a:ext cx="2337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c) NICE</a:t>
            </a:r>
            <a:r>
              <a:rPr lang="de-DE" sz="2800" b="1" baseline="30000" dirty="0"/>
              <a:t>-1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3F27372-69C9-FF43-AB8A-CDE2AF7E7AF5}"/>
              </a:ext>
            </a:extLst>
          </p:cNvPr>
          <p:cNvSpPr/>
          <p:nvPr/>
        </p:nvSpPr>
        <p:spPr>
          <a:xfrm>
            <a:off x="7182526" y="4885977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CF6F7A61-5C19-0E44-B1E2-D4EEECB318CD}"/>
              </a:ext>
            </a:extLst>
          </p:cNvPr>
          <p:cNvSpPr txBox="1"/>
          <p:nvPr/>
        </p:nvSpPr>
        <p:spPr>
          <a:xfrm>
            <a:off x="7343429" y="491751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A9D2210A-9588-8E46-B693-F1A082F900FC}"/>
              </a:ext>
            </a:extLst>
          </p:cNvPr>
          <p:cNvSpPr txBox="1"/>
          <p:nvPr/>
        </p:nvSpPr>
        <p:spPr>
          <a:xfrm>
            <a:off x="6197971" y="404853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ED191F2F-E6AD-014B-82FB-5A9D82EF7289}"/>
              </a:ext>
            </a:extLst>
          </p:cNvPr>
          <p:cNvSpPr txBox="1"/>
          <p:nvPr/>
        </p:nvSpPr>
        <p:spPr>
          <a:xfrm>
            <a:off x="6197971" y="5911751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13673773-7795-FD41-9631-D42770D595C6}"/>
              </a:ext>
            </a:extLst>
          </p:cNvPr>
          <p:cNvSpPr txBox="1"/>
          <p:nvPr/>
        </p:nvSpPr>
        <p:spPr>
          <a:xfrm>
            <a:off x="9427416" y="4048538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82D3B811-ACC7-3340-A9A6-4D4AB0AF18DB}"/>
              </a:ext>
            </a:extLst>
          </p:cNvPr>
          <p:cNvSpPr txBox="1"/>
          <p:nvPr/>
        </p:nvSpPr>
        <p:spPr>
          <a:xfrm>
            <a:off x="9427416" y="5911751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7A91063E-7455-6348-8546-59E6958E8B59}"/>
              </a:ext>
            </a:extLst>
          </p:cNvPr>
          <p:cNvSpPr/>
          <p:nvPr/>
        </p:nvSpPr>
        <p:spPr>
          <a:xfrm>
            <a:off x="7268801" y="6050792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C8E3972-0CDD-324A-B326-E0E1899705BE}"/>
              </a:ext>
            </a:extLst>
          </p:cNvPr>
          <p:cNvSpPr txBox="1"/>
          <p:nvPr/>
        </p:nvSpPr>
        <p:spPr>
          <a:xfrm>
            <a:off x="7369980" y="5991287"/>
            <a:ext cx="36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/</a:t>
            </a:r>
            <a:endParaRPr lang="de-DE" sz="3600" baseline="-25000" dirty="0"/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51444F4B-8178-DE4D-85AE-3F16DF341875}"/>
              </a:ext>
            </a:extLst>
          </p:cNvPr>
          <p:cNvCxnSpPr>
            <a:cxnSpLocks/>
          </p:cNvCxnSpPr>
          <p:nvPr/>
        </p:nvCxnSpPr>
        <p:spPr>
          <a:xfrm>
            <a:off x="6778579" y="4415636"/>
            <a:ext cx="25396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99B8A1E-D2AB-3140-86CB-16D17B463952}"/>
              </a:ext>
            </a:extLst>
          </p:cNvPr>
          <p:cNvCxnSpPr>
            <a:cxnSpLocks/>
          </p:cNvCxnSpPr>
          <p:nvPr/>
        </p:nvCxnSpPr>
        <p:spPr>
          <a:xfrm>
            <a:off x="6766516" y="6338022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7922C9E0-C3DD-0C48-8059-CB45817D915F}"/>
              </a:ext>
            </a:extLst>
          </p:cNvPr>
          <p:cNvCxnSpPr>
            <a:cxnSpLocks/>
          </p:cNvCxnSpPr>
          <p:nvPr/>
        </p:nvCxnSpPr>
        <p:spPr>
          <a:xfrm flipV="1">
            <a:off x="7845617" y="6335927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C1B622CA-7EC6-BB46-80FB-A9303D6FB912}"/>
              </a:ext>
            </a:extLst>
          </p:cNvPr>
          <p:cNvCxnSpPr>
            <a:cxnSpLocks/>
          </p:cNvCxnSpPr>
          <p:nvPr/>
        </p:nvCxnSpPr>
        <p:spPr>
          <a:xfrm>
            <a:off x="7549929" y="4415636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AD810997-AA26-C34A-BEE2-13A7A1D94D7E}"/>
              </a:ext>
            </a:extLst>
          </p:cNvPr>
          <p:cNvCxnSpPr>
            <a:cxnSpLocks/>
          </p:cNvCxnSpPr>
          <p:nvPr/>
        </p:nvCxnSpPr>
        <p:spPr>
          <a:xfrm flipH="1">
            <a:off x="7549929" y="5658546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1D62DD45-2658-E44D-AF22-32048150035C}"/>
              </a:ext>
            </a:extLst>
          </p:cNvPr>
          <p:cNvSpPr txBox="1"/>
          <p:nvPr/>
        </p:nvSpPr>
        <p:spPr>
          <a:xfrm>
            <a:off x="6577696" y="3401142"/>
            <a:ext cx="295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e</a:t>
            </a:r>
            <a:r>
              <a:rPr lang="de-DE" sz="2800" b="1" dirty="0"/>
              <a:t>) RealNVP</a:t>
            </a:r>
            <a:r>
              <a:rPr lang="de-DE" sz="2800" b="1" baseline="30000" dirty="0"/>
              <a:t>-1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63C56BAD-1601-6946-951C-E6C9EC72D443}"/>
              </a:ext>
            </a:extLst>
          </p:cNvPr>
          <p:cNvSpPr/>
          <p:nvPr/>
        </p:nvSpPr>
        <p:spPr>
          <a:xfrm>
            <a:off x="8202881" y="4893346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20ABAA7C-D821-8249-8EC4-0963EA67BC80}"/>
              </a:ext>
            </a:extLst>
          </p:cNvPr>
          <p:cNvSpPr txBox="1"/>
          <p:nvPr/>
        </p:nvSpPr>
        <p:spPr>
          <a:xfrm>
            <a:off x="8381868" y="493384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2B1EBFA9-682E-2B43-B7D5-2EC63702D870}"/>
              </a:ext>
            </a:extLst>
          </p:cNvPr>
          <p:cNvCxnSpPr>
            <a:cxnSpLocks/>
          </p:cNvCxnSpPr>
          <p:nvPr/>
        </p:nvCxnSpPr>
        <p:spPr>
          <a:xfrm>
            <a:off x="8589236" y="4419800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>
            <a:extLst>
              <a:ext uri="{FF2B5EF4-FFF2-40B4-BE49-F238E27FC236}">
                <a16:creationId xmlns:a16="http://schemas.microsoft.com/office/drawing/2014/main" id="{A3196968-0CE9-7040-A103-F88DCD810144}"/>
              </a:ext>
            </a:extLst>
          </p:cNvPr>
          <p:cNvSpPr/>
          <p:nvPr/>
        </p:nvSpPr>
        <p:spPr>
          <a:xfrm>
            <a:off x="8322931" y="6052882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077E4311-7968-0644-B0BC-FA975F73F2AD}"/>
              </a:ext>
            </a:extLst>
          </p:cNvPr>
          <p:cNvSpPr txBox="1"/>
          <p:nvPr/>
        </p:nvSpPr>
        <p:spPr>
          <a:xfrm>
            <a:off x="8457976" y="5993377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45F7486A-33A3-A24A-9D0D-2E11712ED8C3}"/>
              </a:ext>
            </a:extLst>
          </p:cNvPr>
          <p:cNvCxnSpPr>
            <a:cxnSpLocks/>
          </p:cNvCxnSpPr>
          <p:nvPr/>
        </p:nvCxnSpPr>
        <p:spPr>
          <a:xfrm flipV="1">
            <a:off x="8899747" y="6338017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2977B8C8-B1A6-6941-867B-0066312A73B1}"/>
              </a:ext>
            </a:extLst>
          </p:cNvPr>
          <p:cNvCxnSpPr>
            <a:cxnSpLocks/>
          </p:cNvCxnSpPr>
          <p:nvPr/>
        </p:nvCxnSpPr>
        <p:spPr>
          <a:xfrm flipH="1">
            <a:off x="8604059" y="5660636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DDF090B5-52A1-0848-932A-6F1194F648F4}"/>
              </a:ext>
            </a:extLst>
          </p:cNvPr>
          <p:cNvSpPr txBox="1"/>
          <p:nvPr/>
        </p:nvSpPr>
        <p:spPr>
          <a:xfrm rot="5400000">
            <a:off x="10876777" y="341711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52" name="Round Same Side Corner Rectangle 551">
            <a:extLst>
              <a:ext uri="{FF2B5EF4-FFF2-40B4-BE49-F238E27FC236}">
                <a16:creationId xmlns:a16="http://schemas.microsoft.com/office/drawing/2014/main" id="{1CB6AAE6-8950-1642-864E-560576414B0D}"/>
              </a:ext>
            </a:extLst>
          </p:cNvPr>
          <p:cNvSpPr/>
          <p:nvPr/>
        </p:nvSpPr>
        <p:spPr>
          <a:xfrm rot="16200000" flipV="1">
            <a:off x="11185748" y="1461710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ED0690C0-8A55-3D41-A7FC-9FE8431A4DD6}"/>
              </a:ext>
            </a:extLst>
          </p:cNvPr>
          <p:cNvSpPr txBox="1"/>
          <p:nvPr/>
        </p:nvSpPr>
        <p:spPr>
          <a:xfrm>
            <a:off x="11100580" y="1964743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1a</a:t>
            </a:r>
          </a:p>
        </p:txBody>
      </p:sp>
      <p:sp>
        <p:nvSpPr>
          <p:cNvPr id="554" name="Round Same Side Corner Rectangle 553">
            <a:extLst>
              <a:ext uri="{FF2B5EF4-FFF2-40B4-BE49-F238E27FC236}">
                <a16:creationId xmlns:a16="http://schemas.microsoft.com/office/drawing/2014/main" id="{B95F29BD-980F-974B-9747-955AC7C56320}"/>
              </a:ext>
            </a:extLst>
          </p:cNvPr>
          <p:cNvSpPr/>
          <p:nvPr/>
        </p:nvSpPr>
        <p:spPr>
          <a:xfrm rot="16200000">
            <a:off x="11192339" y="2135572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6A95FD0E-F470-6D47-82B3-5212CC17C4DA}"/>
              </a:ext>
            </a:extLst>
          </p:cNvPr>
          <p:cNvSpPr txBox="1"/>
          <p:nvPr/>
        </p:nvSpPr>
        <p:spPr>
          <a:xfrm>
            <a:off x="11100583" y="2659010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1b</a:t>
            </a:r>
          </a:p>
        </p:txBody>
      </p: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5F7D9C46-2AE0-5846-8506-7972D920321A}"/>
              </a:ext>
            </a:extLst>
          </p:cNvPr>
          <p:cNvCxnSpPr>
            <a:cxnSpLocks/>
          </p:cNvCxnSpPr>
          <p:nvPr/>
        </p:nvCxnSpPr>
        <p:spPr>
          <a:xfrm>
            <a:off x="11068918" y="248946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47025690-0757-E24E-AE93-08B2692B08DC}"/>
              </a:ext>
            </a:extLst>
          </p:cNvPr>
          <p:cNvCxnSpPr>
            <a:cxnSpLocks/>
          </p:cNvCxnSpPr>
          <p:nvPr/>
        </p:nvCxnSpPr>
        <p:spPr>
          <a:xfrm>
            <a:off x="11763182" y="248946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FEA0F1EE-0A0E-D34B-A1E6-0A9F63AA2C61}"/>
              </a:ext>
            </a:extLst>
          </p:cNvPr>
          <p:cNvCxnSpPr>
            <a:cxnSpLocks/>
          </p:cNvCxnSpPr>
          <p:nvPr/>
        </p:nvCxnSpPr>
        <p:spPr>
          <a:xfrm>
            <a:off x="11068921" y="3166790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CB318FB3-3770-8B44-85FD-7CBF05FBFC7C}"/>
              </a:ext>
            </a:extLst>
          </p:cNvPr>
          <p:cNvCxnSpPr>
            <a:cxnSpLocks/>
          </p:cNvCxnSpPr>
          <p:nvPr/>
        </p:nvCxnSpPr>
        <p:spPr>
          <a:xfrm>
            <a:off x="11763185" y="316679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:a16="http://schemas.microsoft.com/office/drawing/2014/main" id="{72A9961D-2DDB-6A4D-9F8E-5786DC613AF9}"/>
              </a:ext>
            </a:extLst>
          </p:cNvPr>
          <p:cNvSpPr txBox="1"/>
          <p:nvPr/>
        </p:nvSpPr>
        <p:spPr>
          <a:xfrm rot="5400000">
            <a:off x="11571036" y="341711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61" name="Round Same Side Corner Rectangle 560">
            <a:extLst>
              <a:ext uri="{FF2B5EF4-FFF2-40B4-BE49-F238E27FC236}">
                <a16:creationId xmlns:a16="http://schemas.microsoft.com/office/drawing/2014/main" id="{3B01A264-B608-194F-ADD4-FC11E84B2555}"/>
              </a:ext>
            </a:extLst>
          </p:cNvPr>
          <p:cNvSpPr/>
          <p:nvPr/>
        </p:nvSpPr>
        <p:spPr>
          <a:xfrm rot="16200000" flipV="1">
            <a:off x="11200738" y="3545501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2" name="Round Same Side Corner Rectangle 561">
            <a:extLst>
              <a:ext uri="{FF2B5EF4-FFF2-40B4-BE49-F238E27FC236}">
                <a16:creationId xmlns:a16="http://schemas.microsoft.com/office/drawing/2014/main" id="{F064B1FF-BA22-2945-A601-CC5FB4EF7BC2}"/>
              </a:ext>
            </a:extLst>
          </p:cNvPr>
          <p:cNvSpPr/>
          <p:nvPr/>
        </p:nvSpPr>
        <p:spPr>
          <a:xfrm rot="16200000">
            <a:off x="11207329" y="4219363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7F15EF94-5F90-8B4E-A372-5D5A4627E71B}"/>
              </a:ext>
            </a:extLst>
          </p:cNvPr>
          <p:cNvSpPr txBox="1"/>
          <p:nvPr/>
        </p:nvSpPr>
        <p:spPr>
          <a:xfrm>
            <a:off x="11115573" y="47428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nb</a:t>
            </a:r>
            <a:endParaRPr lang="de-DE" sz="2800" baseline="-25000" dirty="0"/>
          </a:p>
        </p:txBody>
      </p: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0B7F209F-CE41-2946-BA96-2E86FB91E54C}"/>
              </a:ext>
            </a:extLst>
          </p:cNvPr>
          <p:cNvCxnSpPr>
            <a:cxnSpLocks/>
          </p:cNvCxnSpPr>
          <p:nvPr/>
        </p:nvCxnSpPr>
        <p:spPr>
          <a:xfrm>
            <a:off x="11083908" y="457325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CF981340-84D4-B948-B612-411ADE7A331F}"/>
              </a:ext>
            </a:extLst>
          </p:cNvPr>
          <p:cNvCxnSpPr>
            <a:cxnSpLocks/>
          </p:cNvCxnSpPr>
          <p:nvPr/>
        </p:nvCxnSpPr>
        <p:spPr>
          <a:xfrm>
            <a:off x="11778172" y="457325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89D9CA48-7E30-304A-B96C-C3B31EA1F308}"/>
              </a:ext>
            </a:extLst>
          </p:cNvPr>
          <p:cNvCxnSpPr>
            <a:cxnSpLocks/>
          </p:cNvCxnSpPr>
          <p:nvPr/>
        </p:nvCxnSpPr>
        <p:spPr>
          <a:xfrm>
            <a:off x="11083911" y="5262132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0A2EB15C-0D20-5543-86A1-FEFA732A39C9}"/>
              </a:ext>
            </a:extLst>
          </p:cNvPr>
          <p:cNvCxnSpPr>
            <a:cxnSpLocks/>
          </p:cNvCxnSpPr>
          <p:nvPr/>
        </p:nvCxnSpPr>
        <p:spPr>
          <a:xfrm>
            <a:off x="11085857" y="387798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8536F983-F428-C547-B985-17401895A899}"/>
              </a:ext>
            </a:extLst>
          </p:cNvPr>
          <p:cNvCxnSpPr>
            <a:cxnSpLocks/>
          </p:cNvCxnSpPr>
          <p:nvPr/>
        </p:nvCxnSpPr>
        <p:spPr>
          <a:xfrm>
            <a:off x="11780121" y="387798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id="{81967B48-2428-DB4B-B8DF-5B62830B4126}"/>
              </a:ext>
            </a:extLst>
          </p:cNvPr>
          <p:cNvSpPr txBox="1"/>
          <p:nvPr/>
        </p:nvSpPr>
        <p:spPr>
          <a:xfrm>
            <a:off x="11100580" y="4063326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na</a:t>
            </a:r>
            <a:endParaRPr lang="de-DE" sz="2800" baseline="-25000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EC414C1-044E-E946-9EDE-C89772402DFC}"/>
              </a:ext>
            </a:extLst>
          </p:cNvPr>
          <p:cNvSpPr txBox="1"/>
          <p:nvPr/>
        </p:nvSpPr>
        <p:spPr>
          <a:xfrm rot="5400000">
            <a:off x="13146499" y="338083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71" name="Round Same Side Corner Rectangle 570">
            <a:extLst>
              <a:ext uri="{FF2B5EF4-FFF2-40B4-BE49-F238E27FC236}">
                <a16:creationId xmlns:a16="http://schemas.microsoft.com/office/drawing/2014/main" id="{465CB88A-1D25-3148-9476-CB296D3B459E}"/>
              </a:ext>
            </a:extLst>
          </p:cNvPr>
          <p:cNvSpPr/>
          <p:nvPr/>
        </p:nvSpPr>
        <p:spPr>
          <a:xfrm rot="16200000" flipV="1">
            <a:off x="13455470" y="1425431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4C45E2D1-119F-6741-8E15-6A8EAC298E39}"/>
              </a:ext>
            </a:extLst>
          </p:cNvPr>
          <p:cNvSpPr txBox="1"/>
          <p:nvPr/>
        </p:nvSpPr>
        <p:spPr>
          <a:xfrm>
            <a:off x="13370302" y="193244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1a</a:t>
            </a:r>
          </a:p>
        </p:txBody>
      </p:sp>
      <p:sp>
        <p:nvSpPr>
          <p:cNvPr id="573" name="Round Same Side Corner Rectangle 572">
            <a:extLst>
              <a:ext uri="{FF2B5EF4-FFF2-40B4-BE49-F238E27FC236}">
                <a16:creationId xmlns:a16="http://schemas.microsoft.com/office/drawing/2014/main" id="{9FE42042-0D79-8C44-93EE-EAD0B5D10F0F}"/>
              </a:ext>
            </a:extLst>
          </p:cNvPr>
          <p:cNvSpPr/>
          <p:nvPr/>
        </p:nvSpPr>
        <p:spPr>
          <a:xfrm rot="16200000">
            <a:off x="13462061" y="2099293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BB9DA1E1-84F6-A342-8638-0D88BEE02990}"/>
              </a:ext>
            </a:extLst>
          </p:cNvPr>
          <p:cNvSpPr txBox="1"/>
          <p:nvPr/>
        </p:nvSpPr>
        <p:spPr>
          <a:xfrm>
            <a:off x="13370305" y="262273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1b</a:t>
            </a:r>
          </a:p>
        </p:txBody>
      </p: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D70EA231-E73D-3046-825B-CB06C8A89CEE}"/>
              </a:ext>
            </a:extLst>
          </p:cNvPr>
          <p:cNvCxnSpPr>
            <a:cxnSpLocks/>
          </p:cNvCxnSpPr>
          <p:nvPr/>
        </p:nvCxnSpPr>
        <p:spPr>
          <a:xfrm>
            <a:off x="13338640" y="245318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9C24F6C-E2AD-3441-A7C6-F8A08B3EF03A}"/>
              </a:ext>
            </a:extLst>
          </p:cNvPr>
          <p:cNvCxnSpPr>
            <a:cxnSpLocks/>
          </p:cNvCxnSpPr>
          <p:nvPr/>
        </p:nvCxnSpPr>
        <p:spPr>
          <a:xfrm>
            <a:off x="14032904" y="245318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3062549-651C-C141-B658-EC56671E05F5}"/>
              </a:ext>
            </a:extLst>
          </p:cNvPr>
          <p:cNvCxnSpPr>
            <a:cxnSpLocks/>
          </p:cNvCxnSpPr>
          <p:nvPr/>
        </p:nvCxnSpPr>
        <p:spPr>
          <a:xfrm>
            <a:off x="13338643" y="3130511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BBD4F0EB-EDA8-1749-8674-43288A16F48C}"/>
              </a:ext>
            </a:extLst>
          </p:cNvPr>
          <p:cNvCxnSpPr>
            <a:cxnSpLocks/>
          </p:cNvCxnSpPr>
          <p:nvPr/>
        </p:nvCxnSpPr>
        <p:spPr>
          <a:xfrm>
            <a:off x="14032907" y="313051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>
            <a:extLst>
              <a:ext uri="{FF2B5EF4-FFF2-40B4-BE49-F238E27FC236}">
                <a16:creationId xmlns:a16="http://schemas.microsoft.com/office/drawing/2014/main" id="{5B7EA503-9668-1F48-AD15-B16064410277}"/>
              </a:ext>
            </a:extLst>
          </p:cNvPr>
          <p:cNvSpPr txBox="1"/>
          <p:nvPr/>
        </p:nvSpPr>
        <p:spPr>
          <a:xfrm rot="5400000">
            <a:off x="13840758" y="338083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80" name="Round Same Side Corner Rectangle 579">
            <a:extLst>
              <a:ext uri="{FF2B5EF4-FFF2-40B4-BE49-F238E27FC236}">
                <a16:creationId xmlns:a16="http://schemas.microsoft.com/office/drawing/2014/main" id="{8B0F3E95-B7FC-EB40-94AA-7E41743D7613}"/>
              </a:ext>
            </a:extLst>
          </p:cNvPr>
          <p:cNvSpPr/>
          <p:nvPr/>
        </p:nvSpPr>
        <p:spPr>
          <a:xfrm rot="16200000" flipV="1">
            <a:off x="13470460" y="3509222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ound Same Side Corner Rectangle 580">
            <a:extLst>
              <a:ext uri="{FF2B5EF4-FFF2-40B4-BE49-F238E27FC236}">
                <a16:creationId xmlns:a16="http://schemas.microsoft.com/office/drawing/2014/main" id="{0CA5EF21-0784-D342-8FC6-4F09075924C6}"/>
              </a:ext>
            </a:extLst>
          </p:cNvPr>
          <p:cNvSpPr/>
          <p:nvPr/>
        </p:nvSpPr>
        <p:spPr>
          <a:xfrm rot="16200000">
            <a:off x="13477051" y="4183084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AAE69EBE-202F-A146-95F4-9B8C3DF1A0D9}"/>
              </a:ext>
            </a:extLst>
          </p:cNvPr>
          <p:cNvCxnSpPr>
            <a:cxnSpLocks/>
          </p:cNvCxnSpPr>
          <p:nvPr/>
        </p:nvCxnSpPr>
        <p:spPr>
          <a:xfrm>
            <a:off x="13353630" y="453697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87A90251-D3A2-F147-A1B1-D9B06A3EDAA2}"/>
              </a:ext>
            </a:extLst>
          </p:cNvPr>
          <p:cNvCxnSpPr>
            <a:cxnSpLocks/>
          </p:cNvCxnSpPr>
          <p:nvPr/>
        </p:nvCxnSpPr>
        <p:spPr>
          <a:xfrm>
            <a:off x="14047894" y="453697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0B9EC24A-A6E3-364A-AFF3-A6D4995E881D}"/>
              </a:ext>
            </a:extLst>
          </p:cNvPr>
          <p:cNvCxnSpPr>
            <a:cxnSpLocks/>
          </p:cNvCxnSpPr>
          <p:nvPr/>
        </p:nvCxnSpPr>
        <p:spPr>
          <a:xfrm>
            <a:off x="13355579" y="384170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0F4DFD82-BD22-A74B-B95C-4FECB497A8DD}"/>
              </a:ext>
            </a:extLst>
          </p:cNvPr>
          <p:cNvCxnSpPr>
            <a:cxnSpLocks/>
          </p:cNvCxnSpPr>
          <p:nvPr/>
        </p:nvCxnSpPr>
        <p:spPr>
          <a:xfrm>
            <a:off x="14049843" y="384170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901573B2-B0D7-244B-AFDD-5703AFCD6A2D}"/>
              </a:ext>
            </a:extLst>
          </p:cNvPr>
          <p:cNvSpPr txBox="1"/>
          <p:nvPr/>
        </p:nvSpPr>
        <p:spPr>
          <a:xfrm>
            <a:off x="13370302" y="4027047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na</a:t>
            </a:r>
            <a:endParaRPr lang="de-DE" sz="2800" baseline="-25000" dirty="0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36D9A19-E2E4-8C4A-8C45-252F60C289EF}"/>
              </a:ext>
            </a:extLst>
          </p:cNvPr>
          <p:cNvSpPr txBox="1"/>
          <p:nvPr/>
        </p:nvSpPr>
        <p:spPr>
          <a:xfrm>
            <a:off x="13385295" y="47065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nb</a:t>
            </a:r>
            <a:endParaRPr lang="de-DE" sz="2800" baseline="30000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9FCA0786-4FE4-D541-A8B5-FBE9B5CCF6A8}"/>
              </a:ext>
            </a:extLst>
          </p:cNvPr>
          <p:cNvSpPr txBox="1"/>
          <p:nvPr/>
        </p:nvSpPr>
        <p:spPr>
          <a:xfrm>
            <a:off x="13527975" y="470875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C2B1C26-4C32-8749-8872-317C96AF69B4}"/>
              </a:ext>
            </a:extLst>
          </p:cNvPr>
          <p:cNvSpPr txBox="1"/>
          <p:nvPr/>
        </p:nvSpPr>
        <p:spPr>
          <a:xfrm>
            <a:off x="13527977" y="403142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A0FE8D87-96A2-6F45-8864-7C28AE74ECE0}"/>
              </a:ext>
            </a:extLst>
          </p:cNvPr>
          <p:cNvSpPr txBox="1"/>
          <p:nvPr/>
        </p:nvSpPr>
        <p:spPr>
          <a:xfrm>
            <a:off x="13527980" y="262596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DC80B846-17A7-E644-BD0D-FA55643F37A3}"/>
              </a:ext>
            </a:extLst>
          </p:cNvPr>
          <p:cNvSpPr txBox="1"/>
          <p:nvPr/>
        </p:nvSpPr>
        <p:spPr>
          <a:xfrm>
            <a:off x="13527983" y="193169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EE706403-4B3E-434E-AC31-65CA2E226DE0}"/>
              </a:ext>
            </a:extLst>
          </p:cNvPr>
          <p:cNvCxnSpPr>
            <a:cxnSpLocks/>
          </p:cNvCxnSpPr>
          <p:nvPr/>
        </p:nvCxnSpPr>
        <p:spPr>
          <a:xfrm>
            <a:off x="11784578" y="5260706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99B8774F-08D1-2D48-A64D-DDAE7907DEBA}"/>
              </a:ext>
            </a:extLst>
          </p:cNvPr>
          <p:cNvCxnSpPr>
            <a:cxnSpLocks/>
          </p:cNvCxnSpPr>
          <p:nvPr/>
        </p:nvCxnSpPr>
        <p:spPr>
          <a:xfrm>
            <a:off x="13337024" y="1676787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97DBB42C-35BE-C948-BA9E-DAA2B20F9B81}"/>
              </a:ext>
            </a:extLst>
          </p:cNvPr>
          <p:cNvCxnSpPr>
            <a:cxnSpLocks/>
          </p:cNvCxnSpPr>
          <p:nvPr/>
        </p:nvCxnSpPr>
        <p:spPr>
          <a:xfrm>
            <a:off x="13984777" y="1669077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3C227A3F-7DF3-2D46-8415-6B63856097F1}"/>
              </a:ext>
            </a:extLst>
          </p:cNvPr>
          <p:cNvCxnSpPr>
            <a:cxnSpLocks/>
          </p:cNvCxnSpPr>
          <p:nvPr/>
        </p:nvCxnSpPr>
        <p:spPr>
          <a:xfrm>
            <a:off x="13357822" y="5215690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DB354E8D-0F5D-1B49-A37B-9F64C87AACA5}"/>
              </a:ext>
            </a:extLst>
          </p:cNvPr>
          <p:cNvCxnSpPr>
            <a:cxnSpLocks/>
          </p:cNvCxnSpPr>
          <p:nvPr/>
        </p:nvCxnSpPr>
        <p:spPr>
          <a:xfrm>
            <a:off x="14005575" y="5207980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CB431176-2B80-124E-BFE0-2411991CC777}"/>
              </a:ext>
            </a:extLst>
          </p:cNvPr>
          <p:cNvCxnSpPr>
            <a:cxnSpLocks/>
          </p:cNvCxnSpPr>
          <p:nvPr/>
        </p:nvCxnSpPr>
        <p:spPr>
          <a:xfrm>
            <a:off x="11062515" y="1742618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D505C68-28EB-0947-AD98-8DF76D5479C0}"/>
              </a:ext>
            </a:extLst>
          </p:cNvPr>
          <p:cNvCxnSpPr>
            <a:cxnSpLocks/>
          </p:cNvCxnSpPr>
          <p:nvPr/>
        </p:nvCxnSpPr>
        <p:spPr>
          <a:xfrm>
            <a:off x="11763182" y="1741192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>
            <a:extLst>
              <a:ext uri="{FF2B5EF4-FFF2-40B4-BE49-F238E27FC236}">
                <a16:creationId xmlns:a16="http://schemas.microsoft.com/office/drawing/2014/main" id="{4ED21DDF-738A-5D4B-99B2-612B5DFDBEBE}"/>
              </a:ext>
            </a:extLst>
          </p:cNvPr>
          <p:cNvSpPr/>
          <p:nvPr/>
        </p:nvSpPr>
        <p:spPr>
          <a:xfrm>
            <a:off x="279259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70131939-25D0-1747-9965-AD57E8DC32D8}"/>
              </a:ext>
            </a:extLst>
          </p:cNvPr>
          <p:cNvSpPr/>
          <p:nvPr/>
        </p:nvSpPr>
        <p:spPr>
          <a:xfrm>
            <a:off x="2541383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5C8F718A-257D-DB4B-9431-43A00886803D}"/>
              </a:ext>
            </a:extLst>
          </p:cNvPr>
          <p:cNvSpPr/>
          <p:nvPr/>
        </p:nvSpPr>
        <p:spPr>
          <a:xfrm>
            <a:off x="738765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E918DF89-CC37-054A-B217-FC25EE500F7F}"/>
              </a:ext>
            </a:extLst>
          </p:cNvPr>
          <p:cNvSpPr/>
          <p:nvPr/>
        </p:nvSpPr>
        <p:spPr>
          <a:xfrm>
            <a:off x="2092831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156A7AF7-9FC3-7545-A938-276E18E6D5D3}"/>
              </a:ext>
            </a:extLst>
          </p:cNvPr>
          <p:cNvSpPr/>
          <p:nvPr/>
        </p:nvSpPr>
        <p:spPr>
          <a:xfrm>
            <a:off x="754644" y="3116594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ED22C5E5-9976-A24A-8D2E-B7BC852865A7}"/>
              </a:ext>
            </a:extLst>
          </p:cNvPr>
          <p:cNvSpPr/>
          <p:nvPr/>
        </p:nvSpPr>
        <p:spPr>
          <a:xfrm>
            <a:off x="2087574" y="3116594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4C507009-3630-5A4C-AD1E-9870399A612E}"/>
              </a:ext>
            </a:extLst>
          </p:cNvPr>
          <p:cNvCxnSpPr>
            <a:cxnSpLocks/>
          </p:cNvCxnSpPr>
          <p:nvPr/>
        </p:nvCxnSpPr>
        <p:spPr>
          <a:xfrm>
            <a:off x="459259" y="2819636"/>
            <a:ext cx="47538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75AFDCA9-EC43-6341-ABAD-C639D04E446D}"/>
              </a:ext>
            </a:extLst>
          </p:cNvPr>
          <p:cNvCxnSpPr>
            <a:cxnSpLocks/>
          </p:cNvCxnSpPr>
          <p:nvPr/>
        </p:nvCxnSpPr>
        <p:spPr>
          <a:xfrm>
            <a:off x="918765" y="2819636"/>
            <a:ext cx="1587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290604C9-527A-3542-B850-3F33E422D4B2}"/>
              </a:ext>
            </a:extLst>
          </p:cNvPr>
          <p:cNvCxnSpPr>
            <a:cxnSpLocks/>
          </p:cNvCxnSpPr>
          <p:nvPr/>
        </p:nvCxnSpPr>
        <p:spPr>
          <a:xfrm flipH="1">
            <a:off x="934644" y="2819636"/>
            <a:ext cx="133818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92F8F5A2-F79A-3240-82B1-E5765176390C}"/>
              </a:ext>
            </a:extLst>
          </p:cNvPr>
          <p:cNvCxnSpPr>
            <a:cxnSpLocks/>
          </p:cNvCxnSpPr>
          <p:nvPr/>
        </p:nvCxnSpPr>
        <p:spPr>
          <a:xfrm flipH="1">
            <a:off x="934644" y="2819636"/>
            <a:ext cx="178673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D4088C5C-7BB8-E640-BD64-3117AC124A2A}"/>
              </a:ext>
            </a:extLst>
          </p:cNvPr>
          <p:cNvCxnSpPr>
            <a:cxnSpLocks/>
          </p:cNvCxnSpPr>
          <p:nvPr/>
        </p:nvCxnSpPr>
        <p:spPr>
          <a:xfrm flipH="1">
            <a:off x="2267574" y="2819636"/>
            <a:ext cx="453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03B0B491-9DE4-BA4C-99B5-57C6DDD8BD54}"/>
              </a:ext>
            </a:extLst>
          </p:cNvPr>
          <p:cNvCxnSpPr>
            <a:cxnSpLocks/>
          </p:cNvCxnSpPr>
          <p:nvPr/>
        </p:nvCxnSpPr>
        <p:spPr>
          <a:xfrm flipH="1">
            <a:off x="2267574" y="2819636"/>
            <a:ext cx="525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870D997-E6BD-9D45-80A6-8CBA46E3CF8B}"/>
              </a:ext>
            </a:extLst>
          </p:cNvPr>
          <p:cNvCxnSpPr>
            <a:cxnSpLocks/>
          </p:cNvCxnSpPr>
          <p:nvPr/>
        </p:nvCxnSpPr>
        <p:spPr>
          <a:xfrm>
            <a:off x="918765" y="2819636"/>
            <a:ext cx="1348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9C0391F8-7AFB-504A-9489-96D56CCDC8AE}"/>
              </a:ext>
            </a:extLst>
          </p:cNvPr>
          <p:cNvCxnSpPr>
            <a:cxnSpLocks/>
          </p:cNvCxnSpPr>
          <p:nvPr/>
        </p:nvCxnSpPr>
        <p:spPr>
          <a:xfrm>
            <a:off x="459259" y="2819636"/>
            <a:ext cx="180831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extBox 612">
            <a:extLst>
              <a:ext uri="{FF2B5EF4-FFF2-40B4-BE49-F238E27FC236}">
                <a16:creationId xmlns:a16="http://schemas.microsoft.com/office/drawing/2014/main" id="{A46D61F3-4610-3A4A-B72F-1EF72635EFF1}"/>
              </a:ext>
            </a:extLst>
          </p:cNvPr>
          <p:cNvSpPr txBox="1"/>
          <p:nvPr/>
        </p:nvSpPr>
        <p:spPr>
          <a:xfrm>
            <a:off x="1157430" y="2719024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6DFB73EA-DA49-8040-89F6-3E30FCEEA2DB}"/>
              </a:ext>
            </a:extLst>
          </p:cNvPr>
          <p:cNvSpPr txBox="1"/>
          <p:nvPr/>
        </p:nvSpPr>
        <p:spPr>
          <a:xfrm rot="5400000">
            <a:off x="198061" y="1644560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FAED2902-8341-9E4E-9EE8-8F22E3F80DC8}"/>
              </a:ext>
            </a:extLst>
          </p:cNvPr>
          <p:cNvSpPr txBox="1"/>
          <p:nvPr/>
        </p:nvSpPr>
        <p:spPr>
          <a:xfrm rot="5400000">
            <a:off x="655013" y="1655039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B2CEB691-6340-A14C-AA11-B79A512FB74A}"/>
              </a:ext>
            </a:extLst>
          </p:cNvPr>
          <p:cNvSpPr txBox="1"/>
          <p:nvPr/>
        </p:nvSpPr>
        <p:spPr>
          <a:xfrm rot="5400000">
            <a:off x="2012365" y="1655039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416D081D-93C2-0D40-A4CD-0440E665CC0B}"/>
              </a:ext>
            </a:extLst>
          </p:cNvPr>
          <p:cNvSpPr txBox="1"/>
          <p:nvPr/>
        </p:nvSpPr>
        <p:spPr>
          <a:xfrm rot="5400000">
            <a:off x="2451848" y="1655033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5416E96F-2CF8-3543-B3BE-7699B7967AB9}"/>
              </a:ext>
            </a:extLst>
          </p:cNvPr>
          <p:cNvSpPr/>
          <p:nvPr/>
        </p:nvSpPr>
        <p:spPr>
          <a:xfrm>
            <a:off x="598402" y="397329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E64D238E-BB9E-F141-8E54-6C53C76614C1}"/>
              </a:ext>
            </a:extLst>
          </p:cNvPr>
          <p:cNvSpPr txBox="1"/>
          <p:nvPr/>
        </p:nvSpPr>
        <p:spPr>
          <a:xfrm>
            <a:off x="975061" y="3889447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=</a:t>
            </a:r>
            <a:r>
              <a:rPr lang="el-GR" sz="2800" dirty="0"/>
              <a:t>σ</a:t>
            </a:r>
            <a:r>
              <a:rPr lang="de-DE" sz="2800" dirty="0"/>
              <a:t>(</a:t>
            </a:r>
            <a:r>
              <a:rPr lang="el-GR" sz="2800" dirty="0"/>
              <a:t>Σ</a:t>
            </a:r>
            <a:r>
              <a:rPr lang="de-DE" sz="2800" baseline="-25000" dirty="0" err="1"/>
              <a:t>i</a:t>
            </a:r>
            <a:r>
              <a:rPr lang="de-DE" sz="2800" dirty="0" err="1"/>
              <a:t>w</a:t>
            </a:r>
            <a:r>
              <a:rPr lang="de-DE" sz="2800" baseline="-25000" dirty="0" err="1"/>
              <a:t>i</a:t>
            </a:r>
            <a:r>
              <a:rPr lang="de-DE" sz="2800" dirty="0" err="1"/>
              <a:t>x</a:t>
            </a:r>
            <a:r>
              <a:rPr lang="de-DE" sz="2800" baseline="-25000" dirty="0" err="1"/>
              <a:t>i</a:t>
            </a:r>
            <a:r>
              <a:rPr lang="de-DE" sz="2800" dirty="0" err="1"/>
              <a:t>+b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119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56</cp:revision>
  <cp:lastPrinted>2018-10-13T21:49:24Z</cp:lastPrinted>
  <dcterms:created xsi:type="dcterms:W3CDTF">2018-07-21T14:51:58Z</dcterms:created>
  <dcterms:modified xsi:type="dcterms:W3CDTF">2018-11-04T20:38:15Z</dcterms:modified>
</cp:coreProperties>
</file>