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amazing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Including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embed plots, for example:</a:t>
            </a:r>
          </a:p>
        </p:txBody>
      </p:sp>
      <p:pic>
        <p:nvPicPr>
          <p:cNvPr descr="my_-first-Rmark-dow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2023-10-17T11:29:22Z</dcterms:created>
  <dcterms:modified xsi:type="dcterms:W3CDTF">2023-10-17T11:29:22Z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2023-10-17</vt:lpwstr>
  </property>
  <property fmtid="{D5CDD505-2E9C-101B-9397-08002B2CF9AE}" pid="3" name="output">
    <vt:lpwstr>powerpoint_presentation</vt:lpwstr>
  </property>
</Properties>
</file>