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  <p:sldId id="260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9B6820-C151-45CE-A05C-081B7C46F86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40FDDD8-B02F-44EB-BA64-F9BEB1C09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Script" TargetMode="External"/><Relationship Id="rId2" Type="http://schemas.openxmlformats.org/officeDocument/2006/relationships/hyperlink" Target="http://en.wikipedia.org/wiki/Open_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en.wikipedia.org/wiki/Single-page_application" TargetMode="External"/><Relationship Id="rId4" Type="http://schemas.openxmlformats.org/officeDocument/2006/relationships/hyperlink" Target="http://en.wikipedia.org/wiki/Goog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tutorial/getting-started/" TargetMode="External"/><Relationship Id="rId2" Type="http://schemas.openxmlformats.org/officeDocument/2006/relationships/hyperlink" Target="http://net.tutsplus.com/tutorials/javascript-ajax/node-js-for-beginn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duino.cc/en/Guide/ArduinoXbeeShield" TargetMode="External"/><Relationship Id="rId4" Type="http://schemas.openxmlformats.org/officeDocument/2006/relationships/hyperlink" Target="http://docs.angularjs.org/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Embedded Linux Project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Danielle Bolan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Node.js tutorial and basic programming</a:t>
            </a:r>
          </a:p>
          <a:p>
            <a:pPr lvl="1"/>
            <a:r>
              <a:rPr lang="en-US" dirty="0"/>
              <a:t>a platform built on Chrome's JavaScript runtime for easily building fast, scalable network applications. </a:t>
            </a:r>
          </a:p>
          <a:p>
            <a:pPr lvl="1"/>
            <a:r>
              <a:rPr lang="en-US" dirty="0"/>
              <a:t>installation and creating modules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4343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 open-source document database, and the leading </a:t>
            </a:r>
            <a:r>
              <a:rPr lang="en-US" dirty="0" err="1"/>
              <a:t>NoSQL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Installation, accessing database, displaying data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5638800" cy="224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JavaScript</a:t>
            </a:r>
            <a:r>
              <a:rPr lang="en-US" dirty="0"/>
              <a:t> framework, maintained by </a:t>
            </a:r>
            <a:r>
              <a:rPr lang="en-US" dirty="0">
                <a:hlinkClick r:id="rId4"/>
              </a:rPr>
              <a:t>Google</a:t>
            </a:r>
            <a:r>
              <a:rPr lang="en-US" dirty="0"/>
              <a:t>, that assists with running </a:t>
            </a:r>
            <a:r>
              <a:rPr lang="en-US" dirty="0">
                <a:hlinkClick r:id="rId5"/>
              </a:rPr>
              <a:t>single-page applications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Tutorial on how to construct a angular.js </a:t>
            </a:r>
            <a:r>
              <a:rPr lang="en-US" dirty="0" err="1"/>
              <a:t>webb</a:t>
            </a:r>
            <a:r>
              <a:rPr lang="en-US" dirty="0"/>
              <a:t> app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8600"/>
            <a:ext cx="2895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Adrduino</a:t>
            </a:r>
            <a:r>
              <a:rPr lang="en-US" dirty="0" smtClean="0"/>
              <a:t> </a:t>
            </a:r>
            <a:r>
              <a:rPr lang="en-US" dirty="0" err="1" smtClean="0"/>
              <a:t>Xbee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Xbee</a:t>
            </a:r>
            <a:r>
              <a:rPr lang="en-US" dirty="0"/>
              <a:t> shield allows your </a:t>
            </a:r>
            <a:r>
              <a:rPr lang="en-US" dirty="0" err="1"/>
              <a:t>Arduino</a:t>
            </a:r>
            <a:r>
              <a:rPr lang="en-US" dirty="0"/>
              <a:t> board to communicate wirelessly using </a:t>
            </a:r>
            <a:r>
              <a:rPr lang="en-US" dirty="0" err="1"/>
              <a:t>Zigbee</a:t>
            </a:r>
            <a:endParaRPr lang="en-US" dirty="0"/>
          </a:p>
          <a:p>
            <a:pPr lvl="1"/>
            <a:r>
              <a:rPr lang="en-US" dirty="0"/>
              <a:t>Tutorial: Configuration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2743200" cy="224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access data in database</a:t>
            </a:r>
          </a:p>
          <a:p>
            <a:r>
              <a:rPr lang="en-US" dirty="0" smtClean="0"/>
              <a:t>Not able to do real time updates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have temperature sensor </a:t>
            </a:r>
          </a:p>
          <a:p>
            <a:r>
              <a:rPr lang="en-US" dirty="0" smtClean="0"/>
              <a:t>Need to find a different way of displaying the graph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://net.tutsplus.com/tutorials/javascript-ajax/node-js-for-beginners/</a:t>
            </a:r>
            <a:endParaRPr lang="en-US" dirty="0"/>
          </a:p>
          <a:p>
            <a:r>
              <a:rPr lang="en-US" u="sng" dirty="0">
                <a:hlinkClick r:id="rId3"/>
              </a:rPr>
              <a:t>http://docs.mongodb.org/manual/tutorial/getting-started/</a:t>
            </a:r>
            <a:endParaRPr lang="en-US" dirty="0"/>
          </a:p>
          <a:p>
            <a:r>
              <a:rPr lang="en-US" u="sng" dirty="0">
                <a:hlinkClick r:id="rId4"/>
              </a:rPr>
              <a:t>http://docs.angularjs.org/tutorial</a:t>
            </a:r>
            <a:endParaRPr lang="en-US" dirty="0"/>
          </a:p>
          <a:p>
            <a:r>
              <a:rPr lang="en-US" u="sng" dirty="0">
                <a:hlinkClick r:id="rId5"/>
              </a:rPr>
              <a:t>http://arduino.cc/en/Guide/ArduinoXbeeShield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</TotalTime>
  <Words>142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Embedded Linux Project Research </vt:lpstr>
      <vt:lpstr>Node.js</vt:lpstr>
      <vt:lpstr>Mongo DB</vt:lpstr>
      <vt:lpstr>Angular.js</vt:lpstr>
      <vt:lpstr>Adrduino Xbee</vt:lpstr>
      <vt:lpstr>Update:</vt:lpstr>
      <vt:lpstr>New Problems 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Linux Project Research</dc:title>
  <dc:creator>fudd02</dc:creator>
  <cp:lastModifiedBy>fudd02</cp:lastModifiedBy>
  <cp:revision>2</cp:revision>
  <dcterms:created xsi:type="dcterms:W3CDTF">2013-10-22T15:12:55Z</dcterms:created>
  <dcterms:modified xsi:type="dcterms:W3CDTF">2013-12-13T16:17:54Z</dcterms:modified>
</cp:coreProperties>
</file>