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9" r:id="rId3"/>
    <p:sldId id="258" r:id="rId4"/>
    <p:sldId id="257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78" y="-6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0F9B6820-C151-45CE-A05C-081B7C46F86E}" type="datetimeFigureOut">
              <a:rPr lang="en-US" smtClean="0"/>
              <a:t>10/22/2013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640FDDD8-B02F-44EB-BA64-F9BEB1C091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B6820-C151-45CE-A05C-081B7C46F86E}" type="datetimeFigureOut">
              <a:rPr lang="en-US" smtClean="0"/>
              <a:t>10/22/2013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FDDD8-B02F-44EB-BA64-F9BEB1C091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B6820-C151-45CE-A05C-081B7C46F86E}" type="datetimeFigureOut">
              <a:rPr lang="en-US" smtClean="0"/>
              <a:t>10/22/2013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FDDD8-B02F-44EB-BA64-F9BEB1C091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0F9B6820-C151-45CE-A05C-081B7C46F86E}" type="datetimeFigureOut">
              <a:rPr lang="en-US" smtClean="0"/>
              <a:t>10/22/2013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FDDD8-B02F-44EB-BA64-F9BEB1C091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0F9B6820-C151-45CE-A05C-081B7C46F86E}" type="datetimeFigureOut">
              <a:rPr lang="en-US" smtClean="0"/>
              <a:t>10/22/2013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640FDDD8-B02F-44EB-BA64-F9BEB1C09108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0F9B6820-C151-45CE-A05C-081B7C46F86E}" type="datetimeFigureOut">
              <a:rPr lang="en-US" smtClean="0"/>
              <a:t>10/22/2013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640FDDD8-B02F-44EB-BA64-F9BEB1C091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0F9B6820-C151-45CE-A05C-081B7C46F86E}" type="datetimeFigureOut">
              <a:rPr lang="en-US" smtClean="0"/>
              <a:t>10/22/2013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640FDDD8-B02F-44EB-BA64-F9BEB1C0910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B6820-C151-45CE-A05C-081B7C46F86E}" type="datetimeFigureOut">
              <a:rPr lang="en-US" smtClean="0"/>
              <a:t>10/22/2013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FDDD8-B02F-44EB-BA64-F9BEB1C091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0F9B6820-C151-45CE-A05C-081B7C46F86E}" type="datetimeFigureOut">
              <a:rPr lang="en-US" smtClean="0"/>
              <a:t>10/22/2013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640FDDD8-B02F-44EB-BA64-F9BEB1C091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0F9B6820-C151-45CE-A05C-081B7C46F86E}" type="datetimeFigureOut">
              <a:rPr lang="en-US" smtClean="0"/>
              <a:t>10/22/2013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640FDDD8-B02F-44EB-BA64-F9BEB1C0910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0F9B6820-C151-45CE-A05C-081B7C46F86E}" type="datetimeFigureOut">
              <a:rPr lang="en-US" smtClean="0"/>
              <a:t>10/22/2013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640FDDD8-B02F-44EB-BA64-F9BEB1C0910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0F9B6820-C151-45CE-A05C-081B7C46F86E}" type="datetimeFigureOut">
              <a:rPr lang="en-US" smtClean="0"/>
              <a:t>10/22/2013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640FDDD8-B02F-44EB-BA64-F9BEB1C09108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JavaScript" TargetMode="External"/><Relationship Id="rId2" Type="http://schemas.openxmlformats.org/officeDocument/2006/relationships/hyperlink" Target="http://en.wikipedia.org/wiki/Open_source_software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hyperlink" Target="http://en.wikipedia.org/wiki/Single-page_application" TargetMode="External"/><Relationship Id="rId4" Type="http://schemas.openxmlformats.org/officeDocument/2006/relationships/hyperlink" Target="http://en.wikipedia.org/wiki/Google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mongodb.org/manual/tutorial/getting-started/" TargetMode="External"/><Relationship Id="rId2" Type="http://schemas.openxmlformats.org/officeDocument/2006/relationships/hyperlink" Target="http://net.tutsplus.com/tutorials/javascript-ajax/node-js-for-beginners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arduino.cc/en/Guide/ArduinoXbeeShield" TargetMode="External"/><Relationship Id="rId4" Type="http://schemas.openxmlformats.org/officeDocument/2006/relationships/hyperlink" Target="http://docs.angularjs.org/tutoria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838200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 smtClean="0"/>
              <a:t>Embedded Linux Project Research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429000"/>
            <a:ext cx="6400800" cy="1752600"/>
          </a:xfrm>
        </p:spPr>
        <p:txBody>
          <a:bodyPr/>
          <a:lstStyle/>
          <a:p>
            <a:r>
              <a:rPr lang="en-US" dirty="0" smtClean="0"/>
              <a:t>Danielle Bolan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Node.js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Node.js tutorial and basic programming</a:t>
            </a:r>
          </a:p>
          <a:p>
            <a:pPr lvl="1"/>
            <a:r>
              <a:rPr lang="en-US" dirty="0"/>
              <a:t>a platform built on Chrome's JavaScript runtime for easily building fast, scalable network applications. </a:t>
            </a:r>
          </a:p>
          <a:p>
            <a:pPr lvl="1"/>
            <a:r>
              <a:rPr lang="en-US" dirty="0"/>
              <a:t>installation and creating modules</a:t>
            </a:r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="" xmlns:wpc="http://schemas.microsoft.com/office/word/2010/wordprocessingCanvas" xmlns:mo="http://schemas.microsoft.com/office/mac/office/2008/main" xmlns:mc="http://schemas.openxmlformats.org/markup-compatibility/2006" xmlns:mv="urn:schemas-microsoft-com:mac:vml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1905000" y="4419600"/>
            <a:ext cx="4343400" cy="19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Mongo 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an open-source document database, and the leading </a:t>
            </a:r>
            <a:r>
              <a:rPr lang="en-US" dirty="0" err="1"/>
              <a:t>NoSQL</a:t>
            </a:r>
            <a:r>
              <a:rPr lang="en-US" dirty="0"/>
              <a:t> database.</a:t>
            </a:r>
          </a:p>
          <a:p>
            <a:pPr lvl="1"/>
            <a:r>
              <a:rPr lang="en-US" dirty="0"/>
              <a:t>Installation, accessing database, displaying data</a:t>
            </a:r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="" xmlns:wpc="http://schemas.microsoft.com/office/word/2010/wordprocessingCanvas" xmlns:mo="http://schemas.microsoft.com/office/mac/office/2008/main" xmlns:mc="http://schemas.openxmlformats.org/markup-compatibility/2006" xmlns:mv="urn:schemas-microsoft-com:mac:vml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1600200" y="3657600"/>
            <a:ext cx="5638800" cy="22466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Angular.js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an </a:t>
            </a:r>
            <a:r>
              <a:rPr lang="en-US" dirty="0">
                <a:hlinkClick r:id="rId2"/>
              </a:rPr>
              <a:t>open-source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JavaScript</a:t>
            </a:r>
            <a:r>
              <a:rPr lang="en-US" dirty="0"/>
              <a:t> framework, maintained by </a:t>
            </a:r>
            <a:r>
              <a:rPr lang="en-US" dirty="0">
                <a:hlinkClick r:id="rId4"/>
              </a:rPr>
              <a:t>Google</a:t>
            </a:r>
            <a:r>
              <a:rPr lang="en-US" dirty="0"/>
              <a:t>, that assists with running </a:t>
            </a:r>
            <a:r>
              <a:rPr lang="en-US" dirty="0">
                <a:hlinkClick r:id="rId5"/>
              </a:rPr>
              <a:t>single-page applications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Tutorial on how to construct a angular.js </a:t>
            </a:r>
            <a:r>
              <a:rPr lang="en-US" dirty="0" err="1"/>
              <a:t>webb</a:t>
            </a:r>
            <a:r>
              <a:rPr lang="en-US" dirty="0"/>
              <a:t> app </a:t>
            </a:r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6" cstate="print">
            <a:extLst>
              <a:ext uri="{28A0092B-C50C-407E-A947-70E740481C1C}">
                <a14:useLocalDpi xmlns="" xmlns:wpc="http://schemas.microsoft.com/office/word/2010/wordprocessingCanvas" xmlns:mo="http://schemas.microsoft.com/office/mac/office/2008/main" xmlns:mc="http://schemas.openxmlformats.org/markup-compatibility/2006" xmlns:mv="urn:schemas-microsoft-com:mac:vml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2819400" y="4038600"/>
            <a:ext cx="2895600" cy="220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Adrduino</a:t>
            </a:r>
            <a:r>
              <a:rPr lang="en-US" dirty="0" smtClean="0"/>
              <a:t> </a:t>
            </a:r>
            <a:r>
              <a:rPr lang="en-US" dirty="0" err="1" smtClean="0"/>
              <a:t>Xbee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The </a:t>
            </a:r>
            <a:r>
              <a:rPr lang="en-US" dirty="0" err="1"/>
              <a:t>Arduino</a:t>
            </a:r>
            <a:r>
              <a:rPr lang="en-US" dirty="0"/>
              <a:t> </a:t>
            </a:r>
            <a:r>
              <a:rPr lang="en-US" dirty="0" err="1"/>
              <a:t>Xbee</a:t>
            </a:r>
            <a:r>
              <a:rPr lang="en-US" dirty="0"/>
              <a:t> shield allows your </a:t>
            </a:r>
            <a:r>
              <a:rPr lang="en-US" dirty="0" err="1"/>
              <a:t>Arduino</a:t>
            </a:r>
            <a:r>
              <a:rPr lang="en-US" dirty="0"/>
              <a:t> board to communicate wirelessly using </a:t>
            </a:r>
            <a:r>
              <a:rPr lang="en-US" dirty="0" err="1"/>
              <a:t>Zigbee</a:t>
            </a:r>
            <a:endParaRPr lang="en-US" dirty="0"/>
          </a:p>
          <a:p>
            <a:pPr lvl="1"/>
            <a:r>
              <a:rPr lang="en-US" dirty="0"/>
              <a:t>Tutorial: Configuration </a:t>
            </a:r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="" xmlns:wpc="http://schemas.microsoft.com/office/word/2010/wordprocessingCanvas" xmlns:mo="http://schemas.microsoft.com/office/mac/office/2008/main" xmlns:mc="http://schemas.openxmlformats.org/markup-compatibility/2006" xmlns:mv="urn:schemas-microsoft-com:mac:vml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2895600" y="3657600"/>
            <a:ext cx="2743200" cy="22456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 smtClean="0">
                <a:hlinkClick r:id="rId2"/>
              </a:rPr>
              <a:t>http</a:t>
            </a:r>
            <a:r>
              <a:rPr lang="en-US" u="sng" dirty="0">
                <a:hlinkClick r:id="rId2"/>
              </a:rPr>
              <a:t>://net.tutsplus.com/tutorials/javascript-ajax/node-js-for-beginners/</a:t>
            </a:r>
            <a:endParaRPr lang="en-US" dirty="0"/>
          </a:p>
          <a:p>
            <a:r>
              <a:rPr lang="en-US" u="sng" dirty="0">
                <a:hlinkClick r:id="rId3"/>
              </a:rPr>
              <a:t>http://docs.mongodb.org/manual/tutorial/getting-started/</a:t>
            </a:r>
            <a:endParaRPr lang="en-US" dirty="0"/>
          </a:p>
          <a:p>
            <a:r>
              <a:rPr lang="en-US" u="sng" dirty="0">
                <a:hlinkClick r:id="rId4"/>
              </a:rPr>
              <a:t>http://docs.angularjs.org/tutorial</a:t>
            </a:r>
            <a:endParaRPr lang="en-US" dirty="0"/>
          </a:p>
          <a:p>
            <a:r>
              <a:rPr lang="en-US" u="sng" dirty="0">
                <a:hlinkClick r:id="rId5"/>
              </a:rPr>
              <a:t>http://arduino.cc/en/Guide/ArduinoXbeeShield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30</TotalTime>
  <Words>111</Words>
  <Application>Microsoft Office PowerPoint</Application>
  <PresentationFormat>On-screen Show (4:3)</PresentationFormat>
  <Paragraphs>20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Verve</vt:lpstr>
      <vt:lpstr>Embedded Linux Project Research </vt:lpstr>
      <vt:lpstr>Node.js</vt:lpstr>
      <vt:lpstr>Mongo DB</vt:lpstr>
      <vt:lpstr>Angular.js</vt:lpstr>
      <vt:lpstr>Adrduino Xbee</vt:lpstr>
      <vt:lpstr>Sources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Embedded Linux Project Research</dc:title>
  <dc:creator>fudd02</dc:creator>
  <cp:lastModifiedBy>fudd02</cp:lastModifiedBy>
  <cp:revision>1</cp:revision>
  <dcterms:created xsi:type="dcterms:W3CDTF">2013-10-22T15:12:55Z</dcterms:created>
  <dcterms:modified xsi:type="dcterms:W3CDTF">2013-10-22T15:43:25Z</dcterms:modified>
</cp:coreProperties>
</file>