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0051359-343A-4BBE-BEF2-075169EF665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A63794-32D7-4D67-932A-68E18AC35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/>
          </a:bodyPr>
          <a:lstStyle/>
          <a:p>
            <a:r>
              <a:rPr lang="en-US" dirty="0" smtClean="0"/>
              <a:t>Embedded Linux </a:t>
            </a:r>
            <a:br>
              <a:rPr lang="en-US" dirty="0" smtClean="0"/>
            </a:br>
            <a:r>
              <a:rPr lang="en-US" dirty="0" smtClean="0"/>
              <a:t>Fall 2013</a:t>
            </a:r>
            <a:br>
              <a:rPr lang="en-US" dirty="0" smtClean="0"/>
            </a:br>
            <a:r>
              <a:rPr lang="en-US" dirty="0" smtClean="0"/>
              <a:t>Danielle Bolan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62912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a </a:t>
            </a:r>
            <a:r>
              <a:rPr lang="en-US" dirty="0" smtClean="0"/>
              <a:t>node.js/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smtClean="0"/>
              <a:t>web application on </a:t>
            </a:r>
            <a:r>
              <a:rPr lang="en-US" dirty="0" err="1" smtClean="0"/>
              <a:t>Rpi</a:t>
            </a:r>
            <a:endParaRPr lang="en-US" dirty="0" smtClean="0"/>
          </a:p>
          <a:p>
            <a:r>
              <a:rPr lang="en-US" dirty="0" smtClean="0"/>
              <a:t>Create a responsive web application on the </a:t>
            </a:r>
            <a:r>
              <a:rPr lang="en-US" dirty="0" err="1" smtClean="0"/>
              <a:t>RPi</a:t>
            </a:r>
            <a:r>
              <a:rPr lang="en-US" dirty="0" smtClean="0"/>
              <a:t> that can poll the current data </a:t>
            </a:r>
          </a:p>
          <a:p>
            <a:r>
              <a:rPr lang="en-US" dirty="0" smtClean="0"/>
              <a:t>Display historical information on the data.</a:t>
            </a:r>
          </a:p>
          <a:p>
            <a:r>
              <a:rPr lang="en-US" dirty="0" smtClean="0"/>
              <a:t>supply data to the </a:t>
            </a:r>
            <a:r>
              <a:rPr lang="en-US" dirty="0" err="1" smtClean="0"/>
              <a:t>RPi</a:t>
            </a:r>
            <a:r>
              <a:rPr lang="en-US" dirty="0" smtClean="0"/>
              <a:t> for feeding to the web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Raspberry-Pi Model B</a:t>
            </a:r>
            <a:endParaRPr lang="en-US" dirty="0"/>
          </a:p>
        </p:txBody>
      </p:sp>
      <p:pic>
        <p:nvPicPr>
          <p:cNvPr id="2050" name="Picture 2" descr="http://upload.wikimedia.org/wikipedia/commons/3/3d/Raspberry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0"/>
            <a:ext cx="4267200" cy="2847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Installations</a:t>
            </a:r>
            <a:endParaRPr lang="en-US" dirty="0" smtClean="0"/>
          </a:p>
          <a:p>
            <a:pPr lvl="1"/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SQLite3</a:t>
            </a:r>
          </a:p>
        </p:txBody>
      </p:sp>
      <p:pic>
        <p:nvPicPr>
          <p:cNvPr id="3074" name="Picture 2" descr="https://encrypted-tbn1.gstatic.com/images?q=tbn:ANd9GcQMPTh84VBdoOlY5YfQKwbBT_-5LWH-wAo-MYk1J6BpyQ4J6c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752600"/>
            <a:ext cx="2266950" cy="2019301"/>
          </a:xfrm>
          <a:prstGeom prst="rect">
            <a:avLst/>
          </a:prstGeom>
          <a:noFill/>
        </p:spPr>
      </p:pic>
      <p:pic>
        <p:nvPicPr>
          <p:cNvPr id="3076" name="Picture 4" descr="http://glennjones.github.io/node-introduction/assets/nod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3128493" cy="838200"/>
          </a:xfrm>
          <a:prstGeom prst="rect">
            <a:avLst/>
          </a:prstGeom>
          <a:noFill/>
        </p:spPr>
      </p:pic>
      <p:sp>
        <p:nvSpPr>
          <p:cNvPr id="3078" name="AutoShape 6" descr="data:image/jpeg;base64,/9j/4AAQSkZJRgABAQAAAQABAAD/2wCEAAkGBxMHBhUIBxIVFRUXGBoXFxYXFxUbHhgeFB0aHBcWIB4aHSggHxolHhgXLTEtJSkrOjMuFyA3OT8sNyg5Li8BCgoKDg0NGxAQGywkHyY2Li8xMCw0Ly80NC4wNywrOC8sLCw3LCwsNC40LCwsLDAsLCwsLCw0LCwsLCw3LCw0LP/AABEIAOEA4QMBIgACEQEDEQH/xAAcAAEAAgMBAQEAAAAAAAAAAAAABgcDBAUBAgj/xABCEAACAQMCAwUDBwoEBwAAAAAAAQIDBBEFBhIhMQcTQVFhFCJxMlJygZGy0RUjMzZCVIKTocFic5KxFiZDU3SU4f/EABoBAQACAwEAAAAAAAAAAAAAAAACAwEEBQb/xAArEQEAAgECBAUEAgMAAAAAAAAAAQIRAxIEITFBMnGhsdEUUVJhIiMFE4H/2gAMAwEAAhEDEQA/ALxAAAAAAAAAAAAAAAAAAAAAAAAAAAAAAAAAAAAAAAAAAAAAAAAAAAAAAAAAAAAAAAAAAAAAAAAAAAAAAAAAAAAAAAAAAAAAAAAAAAAAAAAAAAAAAAAAAAAAAAAAAAAAAAAAAAAAAAAAAAAAAAAAAAAAAAAAAAAAAAAAAAEZ3DrlWnqP5L0nhjJRU6lSSyoKXyYqPjJ48fA5ntV9++R/kQ/E2K8Na0ZzENW/F0raa4mU5BBvar798j/68PxHtV9++R/kQ/El9JP5R6/CH1tPxn0+U5BBvar798j/ACIfiPar798j/Ih+I+kn8o9fg+tp+M+nynI6EGd3fJZd7H+RD8Srt4b6utXUtNhcOVDOG4wjDvMdc8PPg9M8/ETwsx3j1+GY4ys9p9PleMd12Mr32ON5Q4844e8j1+b1xn0OyfkdUHKg6zXup4y/F/NXm8fZ9Ze/Yzr89X2/KyvJOU6ElFSby3CSzBP4YkvgkQ1NHbGYWaWvvnEwsEAFDYAAAAAAAAAAAAAAAAAAAAAAAAQHU5cO77n6NH7rPe9NfXZcO77j6NL7ph707Na5pXyj2cDUn+dvOfdvd6O9NHvTzvTO1Hc3+9Hemh3pjuryNrbSuKzxGKcn8FzG03I72jbgdvbLSbV+9NZqNeEPCP8AF/svUg2g6TLWdQVtCShFJzqVH0p04c51H6Jfa2l4mvqV7LUL6d5X6ybfw8l8EsL6iVa5S/4V2rDRVyubpRrXPnCmv0VD7ct+qfgzXvb7NrTryzPSEb1m9jeXPDZxcaMPdpQfVRX7UvOcnzk/N+SRafYFbtW93dPo5U4L4xUm/vop0/SHZdoz0bZtKnVWJ1M1p/Gp8lP1UFBfUVa84phfw8TbUylgANJ0AAAAAAAAAAAAAAAAAAAAAAAAFZ7mlw7ur/RpfdNHvTPvCXDu6v8ARp/dOV3p39KudOvlHs83rT/bbzn3b3ejvTR70d6T2q9ze70je+tQ7rTFawfOo+f0Yc3/AF4Trd6QreVV1NTj5KGF8cvi+vp/Qr1YxVZpc7N3s40iGoa477UOVvax7+q309znCP1tZ9VFo4ev6tPXNZq6ndfKqSbx81dIx+CSS+olmpf8t9mdGxjyrX8u+qeapQxwR+DzB/xTIbp2nVtUuPZ9NpTqz+bCLePV46L1Zo15zNnQtGIisebudnu3nuTc1O2ms0ofnKr8OGL+T/E8L4N+R+lksLCIj2abV/4Y0BK5S7+ridXp7vzaeV81N/W5EsjNT+S0/gamrfdZvaGnsrz6voAFS4B5J8KzLkIyUlmLz8APQD4nVjB4m0vi0B9g+I1YyeIyT+DR9gAAAAAAAAAAAAAAAAVLvmXDu6t9Gn91HD706vaHLh3bV+jT+6iOd4el0K50q+UPLcRb+6/nPu3u9Hemj3g7wt2qdzdlX4YuT8Of2ESt7V6xrtOwpNtVqseF+KVVpSf1Lr9A78pcUXGXR8vtMHZ3BWW5amo11mNnQr1v9EXGK+tz5epp8ZmtW5wWLXw87SdUjebyqQhFOnQSt6cctLFLk1y544nLo10RNeyK1utTf5RuZ91a021To0oqnGpPo5PgSc4x/wATeZfRIvszs6uN0v8AKWpSdKjJ8XG179XLy3FeCfP3n58ky+bK0hYWkbSzioQglGMV0SXQ5WreIrth2NGlptN5Q2Fwt2b2udJvW/Z7SMF3KbSrTqZ4pTx8qMcYUXy55Z1NR2RaXFs1p1KNrVx7la3XdTi/B5p4yvRlfb9t7rZe9XunSlmlVxxPGY5aSnSnjwk4pp+b5c0TjZvaBbbnSoZ7qv40pvr58Eukl/X0IWiYiJr0WVtEzNbdXR2NQqW21aFC+z3kVJTby25KUuJ5fN5fj6nF3vvGpYalT27tyKneVcLMvk0lLo364y/RLL8E5rOahBzl0Sy/qKX7Iaj13fdzrd3zlwSms+DqySSXwimvgYrGc2lK8zGKx3WFp2yaCpqrr+b2s+cqlfM458VCm/chHySRlvNlWtSDlpkPZKn7NW2/NNPwyoYjJekkyRghulPbCB7W3dWt9wS2puvh9oj+irRWI1ljKyuik10xyfNcmufR7SNHoX+1bm6u6MJVKdGcoVHFcUeBOSxLqlnw9WQnt1oO11Gz1W292eJR4l1TpOM6b+pykTncl5+UOzeter/qWkp/66ef7lkx4bR3VRPirPZGew7SaK0GWqOnB1nVlFVHFOUYqMfdT6pc3nHXJZxX/Yh+pj/zp/7QLAIavjlPS8ENHWtWpaHpstR1KXDThjLxKXymorlFNvm0bFldwvrSF3aSUoTipRkvFSWUzl7n1mz02zlS19xcJR96DpyqZj05xjF8s+Z7tvWLbUtCV5o6caEcxilBxwqXLCiueOXJYMY5ZSzzw7IK5ut/xqb4pWdONxGhTp1HP8zX4qkpJcL7tQ4+COHza6t+WSd6XqMNUtfabVTUcte/TqU3y/w1IqX9BNZjqVtE9G2Dia3um30at7NW7ypV4eLuqNOdSaj85qK92PrJrJi2xvK03PKVPS5vjisyhOLjJJ8s+TWfJvGV5mNs4ybozjKQAAwkAAAAAKd7Rf1tq/Rh91EaJv2maNUhqv5UpxcqcopSaWeFxWOfkmsc/iQfiXmem4W0W0a4+zyvF1muvbP3l6DziXmOJeZsNZ6SXs10KGq3V7C5WYS9nUl5x4nOUPhJwin6NkZ4l5ljdkMV7PczXjOC+yP/ANZo/wCR5aP/AGHQ/wAbz18fqVgxioRUYLCXJJeGPA9APPvRsVWlC6oujWUZxeYyi0mn4NNPkVHv/sxVlRlrG18x4PflRTeVw83Om+uV1x9ngiS7a3MtP1O8stXjKnRV1WdK4lGSpPMm5wlPHDFqTfV+OOqO1rO77Szs2ratCvVkmqdGjKNSdSTXKKjDLx69Ei2u6k8lNorevNzey7cE9zbVf5RfFUpydKcvnrhTjL44lh+qb8SE9j0Hom+LnRbvlPglHnyy6MljHxi2/gT3sx21LbG2Vb3n6WpJ1Ki+a2klDl5KKz6tmpvfaFS61OnuXbTUbulh8L5RrKPLhflLGV6p45cms7q5tHaWNtttbd4TgEb0reVvcwVHU5eyV/2qNw+7aa68LlhTj5OP9DLqO77W0i429RXFX9mjb/nZyfliGcL1eEV7ZW7oV/27V3c3tnpduuKb45cK6t1HGFNfW1L7Cb7js/yf2bVrL/t2kof6KeP7HK2xtWtfbjluzdaSrP8AQ0E8qjFLEcvo5JZ6eLb6vl0e0zWKOm7Tr213UjGdWlOFOGfem2uHkuuFxLL8CzPhrCqI8V57uX2I/qW/86f+0SwCpOyDdlppm3padqdeFKaqSkuN4UlJRw03yzlPkSrXu0ew03Tp1rS4p1qii+CnTfFxSx7qbXJLPVtmL1tN55M6d6xpxzSLXoqWh14zWU6VTK/hZFOxf9RKf+ZU+8zvbm1KFjtupK/nGMp0ZpL50uB+7FdW8si/Y1qNOnteGl1ZcNZTqfm5ZTafvZSfVY8vJmIj+EpTMf7IY5c+3Jf+N/Zlg31wrOyncy5qEZTf8Kb/ALFZa/qdLb3bFDUNXl3dKdvhTabXRrwXmv6onNlfPcNKpGFKULaUHGNSonGVRz5OUYNZVNLPOWG2+Sxza8dJ/TFJ6x+0S7ONbgtBlqNSFWvd3NWdSpGlTlJ5TcYQcvkQiopY4pJLJ1NlbPel6vX3BqKjGvXlNqnB5jSjUlxOGf2pcll9OXLzIxs/dC2DGe2d2xnTUJylSqqMnGcZPLxjm03zTWflNPDRLdH3a90apGlt6E/Z4PirXE4NKWM4pU0+bk3jLfRJ+aJXiczjojSYmIz1S4AFK8AAAAAAAAAAA51Jd3uGpnpOjTa9XTlUUn9k4HRPlwTqKo0spNJ45pPGVnyeF9iDD6AAZDFStoUZOVGEYt9WopZ+wygAAANHWtIo65p0rDUoKcJfan4ST8JLzKShG67Kd08ck6lvN4yuUa0PD0VWP4+DL7MF7Z09QtnbX1ONSD6xnFST+pllL7eU9Fd9PdzjqwaNq9HW9PjfaZNThLy6p+MWvCS8mbxFqHZ9YWtw69lTqUm+vdV7iCfp7s1yJHaW0bO3VvbrEV0Tbfr1bbb+JCcdkoz3ZgAYSAAB8ypqbTmk8dMrofQAHzUpqosVEn8UmepYWEegAAAAAAAAAAAAAAAAAAAAAAAAAAAAAAAAAAAAAAAAAAAAAAAAAAAAAAAAAAAAAAAAAAAAAAAAAAAAAAAAAAAAAAAAAAAAAAAAAAAAAAAAAAAAAAAAAAAAAAA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155575" y="-2422525"/>
            <a:ext cx="5048250" cy="5048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xMHBhUIBxIVFRUXGBoXFxYXFxUbHhgeFB0aHBcWIB4aHSggHxolHhgXLTEtJSkrOjMuFyA3OT8sNyg5Li8BCgoKDg0NGxAQGywkHyY2Li8xMCw0Ly80NC4wNywrOC8sLCw3LCwsNC40LCwsLDAsLCwsLCw0LCwsLCw3LCw0LP/AABEIAOEA4QMBIgACEQEDEQH/xAAcAAEAAgMBAQEAAAAAAAAAAAAABgcDBAUBAgj/xABCEAACAQMCAwUDBwoEBwAAAAAAAQIDBBEFBhIhMQcTQVFhFCJxMlJygZGy0RUjMzZCVIKTocFic5KxFiZDU3SU4f/EABoBAQACAwEAAAAAAAAAAAAAAAACAwEEBQb/xAArEQEAAgECBAUEAgMAAAAAAAAAAQIRAxIEITFBMnGhsdEUUVJhIiMFE4H/2gAMAwEAAhEDEQA/ALxAAAAAAAAAAAAAAAAAAAAAAAAAAAAAAAAAAAAAAAAAAAAAAAAAAAAAAAAAAAAAAAAAAAAAAAAAAAAAAAAAAAAAAAAAAAAAAAAAAAAAAAAAAAAAAAAAAAAAAAAAAAAAAAAAAAAAAAAAAAAAAAAAAAAAAAAAAAAAAAAAAAEZ3DrlWnqP5L0nhjJRU6lSSyoKXyYqPjJ48fA5ntV9++R/kQ/E2K8Na0ZzENW/F0raa4mU5BBvar798j/68PxHtV9++R/kQ/El9JP5R6/CH1tPxn0+U5BBvar798j/ACIfiPar798j/Ih+I+kn8o9fg+tp+M+nynI6EGd3fJZd7H+RD8Srt4b6utXUtNhcOVDOG4wjDvMdc8PPg9M8/ETwsx3j1+GY4ys9p9PleMd12Mr32ON5Q4844e8j1+b1xn0OyfkdUHKg6zXup4y/F/NXm8fZ9Ze/Yzr89X2/KyvJOU6ElFSby3CSzBP4YkvgkQ1NHbGYWaWvvnEwsEAFDYAAAAAAAAAAAAAAAAAAAAAAAAQHU5cO77n6NH7rPe9NfXZcO77j6NL7ph707Na5pXyj2cDUn+dvOfdvd6O9NHvTzvTO1Hc3+9Hemh3pjuryNrbSuKzxGKcn8FzG03I72jbgdvbLSbV+9NZqNeEPCP8AF/svUg2g6TLWdQVtCShFJzqVH0p04c51H6Jfa2l4mvqV7LUL6d5X6ybfw8l8EsL6iVa5S/4V2rDRVyubpRrXPnCmv0VD7ct+qfgzXvb7NrTryzPSEb1m9jeXPDZxcaMPdpQfVRX7UvOcnzk/N+SRafYFbtW93dPo5U4L4xUm/vop0/SHZdoz0bZtKnVWJ1M1p/Gp8lP1UFBfUVa84phfw8TbUylgANJ0AAAAAAAAAAAAAAAAAAAAAAAAFZ7mlw7ur/RpfdNHvTPvCXDu6v8ARp/dOV3p39KudOvlHs83rT/bbzn3b3ejvTR70d6T2q9ze70je+tQ7rTFawfOo+f0Yc3/AF4Trd6QreVV1NTj5KGF8cvi+vp/Qr1YxVZpc7N3s40iGoa477UOVvax7+q309znCP1tZ9VFo4ev6tPXNZq6ndfKqSbx81dIx+CSS+olmpf8t9mdGxjyrX8u+qeapQxwR+DzB/xTIbp2nVtUuPZ9NpTqz+bCLePV46L1Zo15zNnQtGIisebudnu3nuTc1O2ms0ofnKr8OGL+T/E8L4N+R+lksLCIj2abV/4Y0BK5S7+ridXp7vzaeV81N/W5EsjNT+S0/gamrfdZvaGnsrz6voAFS4B5J8KzLkIyUlmLz8APQD4nVjB4m0vi0B9g+I1YyeIyT+DR9gAAAAAAAAAAAAAAAAVLvmXDu6t9Gn91HD706vaHLh3bV+jT+6iOd4el0K50q+UPLcRb+6/nPu3u9Hemj3g7wt2qdzdlX4YuT8Of2ESt7V6xrtOwpNtVqseF+KVVpSf1Lr9A78pcUXGXR8vtMHZ3BWW5amo11mNnQr1v9EXGK+tz5epp8ZmtW5wWLXw87SdUjebyqQhFOnQSt6cctLFLk1y544nLo10RNeyK1utTf5RuZ91a021To0oqnGpPo5PgSc4x/wATeZfRIvszs6uN0v8AKWpSdKjJ8XG179XLy3FeCfP3n58ky+bK0hYWkbSzioQglGMV0SXQ5WreIrth2NGlptN5Q2Fwt2b2udJvW/Z7SMF3KbSrTqZ4pTx8qMcYUXy55Z1NR2RaXFs1p1KNrVx7la3XdTi/B5p4yvRlfb9t7rZe9XunSlmlVxxPGY5aSnSnjwk4pp+b5c0TjZvaBbbnSoZ7qv40pvr58Eukl/X0IWiYiJr0WVtEzNbdXR2NQqW21aFC+z3kVJTby25KUuJ5fN5fj6nF3vvGpYalT27tyKneVcLMvk0lLo364y/RLL8E5rOahBzl0Sy/qKX7Iaj13fdzrd3zlwSms+DqySSXwimvgYrGc2lK8zGKx3WFp2yaCpqrr+b2s+cqlfM458VCm/chHySRlvNlWtSDlpkPZKn7NW2/NNPwyoYjJekkyRghulPbCB7W3dWt9wS2puvh9oj+irRWI1ljKyuik10xyfNcmufR7SNHoX+1bm6u6MJVKdGcoVHFcUeBOSxLqlnw9WQnt1oO11Gz1W292eJR4l1TpOM6b+pykTncl5+UOzeter/qWkp/66ef7lkx4bR3VRPirPZGew7SaK0GWqOnB1nVlFVHFOUYqMfdT6pc3nHXJZxX/Yh+pj/zp/7QLAIavjlPS8ENHWtWpaHpstR1KXDThjLxKXymorlFNvm0bFldwvrSF3aSUoTipRkvFSWUzl7n1mz02zlS19xcJR96DpyqZj05xjF8s+Z7tvWLbUtCV5o6caEcxilBxwqXLCiueOXJYMY5ZSzzw7IK5ut/xqb4pWdONxGhTp1HP8zX4qkpJcL7tQ4+COHza6t+WSd6XqMNUtfabVTUcte/TqU3y/w1IqX9BNZjqVtE9G2Dia3um30at7NW7ypV4eLuqNOdSaj85qK92PrJrJi2xvK03PKVPS5vjisyhOLjJJ8s+TWfJvGV5mNs4ybozjKQAAwkAAAAAKd7Rf1tq/Rh91EaJv2maNUhqv5UpxcqcopSaWeFxWOfkmsc/iQfiXmem4W0W0a4+zyvF1muvbP3l6DziXmOJeZsNZ6SXs10KGq3V7C5WYS9nUl5x4nOUPhJwin6NkZ4l5ljdkMV7PczXjOC+yP/ANZo/wCR5aP/AGHQ/wAbz18fqVgxioRUYLCXJJeGPA9APPvRsVWlC6oujWUZxeYyi0mn4NNPkVHv/sxVlRlrG18x4PflRTeVw83Om+uV1x9ngiS7a3MtP1O8stXjKnRV1WdK4lGSpPMm5wlPHDFqTfV+OOqO1rO77Szs2ratCvVkmqdGjKNSdSTXKKjDLx69Ei2u6k8lNorevNzey7cE9zbVf5RfFUpydKcvnrhTjL44lh+qb8SE9j0Hom+LnRbvlPglHnyy6MljHxi2/gT3sx21LbG2Vb3n6WpJ1Ki+a2klDl5KKz6tmpvfaFS61OnuXbTUbulh8L5RrKPLhflLGV6p45cms7q5tHaWNtttbd4TgEb0reVvcwVHU5eyV/2qNw+7aa68LlhTj5OP9DLqO77W0i429RXFX9mjb/nZyfliGcL1eEV7ZW7oV/27V3c3tnpduuKb45cK6t1HGFNfW1L7Cb7js/yf2bVrL/t2kof6KeP7HK2xtWtfbjluzdaSrP8AQ0E8qjFLEcvo5JZ6eLb6vl0e0zWKOm7Tr213UjGdWlOFOGfem2uHkuuFxLL8CzPhrCqI8V57uX2I/qW/86f+0SwCpOyDdlppm3padqdeFKaqSkuN4UlJRw03yzlPkSrXu0ew03Tp1rS4p1qii+CnTfFxSx7qbXJLPVtmL1tN55M6d6xpxzSLXoqWh14zWU6VTK/hZFOxf9RKf+ZU+8zvbm1KFjtupK/nGMp0ZpL50uB+7FdW8si/Y1qNOnteGl1ZcNZTqfm5ZTafvZSfVY8vJmIj+EpTMf7IY5c+3Jf+N/Zlg31wrOyncy5qEZTf8Kb/ALFZa/qdLb3bFDUNXl3dKdvhTabXRrwXmv6onNlfPcNKpGFKULaUHGNSonGVRz5OUYNZVNLPOWG2+Sxza8dJ/TFJ6x+0S7ONbgtBlqNSFWvd3NWdSpGlTlJ5TcYQcvkQiopY4pJLJ1NlbPel6vX3BqKjGvXlNqnB5jSjUlxOGf2pcll9OXLzIxs/dC2DGe2d2xnTUJylSqqMnGcZPLxjm03zTWflNPDRLdH3a90apGlt6E/Z4PirXE4NKWM4pU0+bk3jLfRJ+aJXiczjojSYmIz1S4AFK8AAAAAAAAAAA51Jd3uGpnpOjTa9XTlUUn9k4HRPlwTqKo0spNJ45pPGVnyeF9iDD6AAZDFStoUZOVGEYt9WopZ+wygAAANHWtIo65p0rDUoKcJfan4ST8JLzKShG67Kd08ck6lvN4yuUa0PD0VWP4+DL7MF7Z09QtnbX1ONSD6xnFST+pllL7eU9Fd9PdzjqwaNq9HW9PjfaZNThLy6p+MWvCS8mbxFqHZ9YWtw69lTqUm+vdV7iCfp7s1yJHaW0bO3VvbrEV0Tbfr1bbb+JCcdkoz3ZgAYSAAB8ypqbTmk8dMrofQAHzUpqosVEn8UmepYWEegAAAAAAAAAAAAAAAAAAAAAAAAAAAAAAAAAAAAAAAAAAAAAAAAAAAAAAAAAAAAAAAAAAAAAAAAAAAAAAAAAAAAAAAAAAAAAAAAAAAAAAAAAAAAAAAAAAAAAAA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155575" y="-2422525"/>
            <a:ext cx="5048250" cy="5048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s://snaplogic-h.s3.amazonaws.com/uploads/snap/image/97/sqlite.jpg?u=1382443268"/>
          <p:cNvPicPr>
            <a:picLocks noChangeAspect="1" noChangeArrowheads="1"/>
          </p:cNvPicPr>
          <p:nvPr/>
        </p:nvPicPr>
        <p:blipFill>
          <a:blip r:embed="rId4" cstate="print"/>
          <a:srcRect t="23810" b="23809"/>
          <a:stretch>
            <a:fillRect/>
          </a:stretch>
        </p:blipFill>
        <p:spPr bwMode="auto">
          <a:xfrm>
            <a:off x="990600" y="4648200"/>
            <a:ext cx="2327564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dirty="0" smtClean="0"/>
              <a:t>Used Google Chart tools </a:t>
            </a:r>
          </a:p>
          <a:p>
            <a:r>
              <a:rPr lang="en-US" dirty="0" smtClean="0"/>
              <a:t>Take data from database and display in graph form</a:t>
            </a:r>
            <a:endParaRPr lang="en-US" dirty="0"/>
          </a:p>
        </p:txBody>
      </p:sp>
      <p:sp>
        <p:nvSpPr>
          <p:cNvPr id="19458" name="AutoShape 2" descr="data:image/jpeg;base64,/9j/4AAQSkZJRgABAQAAAQABAAD/2wCEAAkGBhQSEBUUExIVFBUVGBgVFxYWFBcYFhgYFRcYFRYVFxgXHCceGBojHBUYIC8gJCcpLCwtFR8xNTAqNSYrLCkBCQoKDgwOGg8PGiolHyUsLS8pLSwpLC8sKiwsLCwsNCwsKiwsLC0sLy0sLCwsNCkqLCwpKSw1LCwsLDQsLCwsLP/AABEIALcBEwMBIgACEQEDEQH/xAAcAAABBQEBAQAAAAAAAAAAAAAEAAIDBQYBBwj/xABJEAACAQIEAwYCBgYGCQQDAAABAhEAAwQSITEFQVEGEyJhcZEygRQjQqGx0VJicoKSwQckNLLS8BUWM1NVc6Ph8Rc1s8JDk6L/xAAaAQEAAgMBAAAAAAAAAAAAAAAAAQIDBAUG/8QANREAAgECBAMFBgUFAQAAAAAAAAECAxEEEiExQVFhBRMicZEygaHR4fAGQlKxwRQjM1PxFv/aAAwDAQACEQMRAD8A9MkASSABqSdAPWnW7yE5QwJ10kTpv7U82gykHYgg/PSh7nDEUOwmcrHfT4Wj2kx60AaLdOFus2pPU+5o7hIm6PQ/hQFxkrvd1MLflVTxtYZY00P40BYd3XO7rPa9T71f8Mt/VL8/xNAO7uu93UrWtDpyNZjXqfc0Bou7pd3VPwwfWrvz5+Rq/wAlAQd3S7up8lLJQEHd0u7qfJSyUBB3dLu6nyUslAQd3S7up8lLJQEHd0u7qfJSyUBB3dR3Lir8TAc9THMD8SB86LyVDicAr/FOkjQxvE/hQEFu8jGAyk+Rnbepu7qFOEomZlBnKRJO4AgKfIaewoxE0HoPwoCHu6Xd1PkpZKAg7uud3RGSkUoAY26aUp2FxIuTAIg8+YPwsPI1KyVCakrorGSkroFKVGy0Sy1Gy1JYGK0qkIpUBMgoO9hHGds5ylbkgsSBIMQDz28t6Otigm4iWzrk+zcEgk7BoI0jlrroWAoCqVfOj+EIe9GvI8vLeg19DR/CD9aNDseXlt60BfBD1+77qp+OIcy68jy86vJ8j02+/wBKznavH5GtqiF7rhsibDwkZnc/ZRZBJ8wBqQKtGLk7IAotHz9qv+GIe6TXrpHmdKyCcBQibpe7cOrPnuKCeiorgIo2C8uZJk1d4HsjhWtCbEsZGclmdYJhkdmLWzzBUjUVky01+Z+n1I1L1rZg68jy++stk8/uqxscRuYdhaxThldYtXyot5mUa2ronKLhAzA6BvFoCNQfkapODj/BNyfhSfXLr15fqmtFlqh4V/tl0PP8D91aOKoCC4wUSSABuSYFOVZEjUdRtSxGHDiJIgggiJBGx1BFRPw+0BLIDA1JEkwNzTYEjwBJ09aDu8TUbAn7hVcwEmBlH6I2Hy2muRXJq42TdoG/DDK15BTcVbkoHuab/pN+i+x/Oh4qSxYzHy51rqvVk7JsyulTS2DsNjGbUqI8polLoPlUASK7lrowqTitXc1JQi9gogVHdvKolmA1jU89/wCR9qgt4VC3iRTPMqCfc1Nc4ZbIjKF/Y8M6FYMbiGPvW3GSkrmBqxLlpERvUgWocbgxcTKSRqDI8jVio28AVOoOh5+R/L7qfbXQeg/Cg7XBVt5mBJOUjltEctjtqNT86nt8PWBBcaDa4/T1qHfgVbfAmy1DiMQFgAZmOyjc+Z6DzpxwR5XLg/eB/EGn4fChJ3JO7Hc+v5VW8npsVbm9LWIMPeM5HAD76TDDqs9NiPzrmMExbG76HyUfEfbT1aiMThs43gjVWG4PX8xzqLCWGku4GY6QNQFHT1Mn5jpVXf2fiUeb2Pj0IryZHRhoD9WfKfgPyOn71TMtSYixmUqeYj06H5HWq/vjdATYx9bHKDBUebEH5SelG8jtz2Jcu7due3398Rod31XKqzAJBYsP0gJAA6UPgLxdWaSy5iEYx4gNCwAGikgx1AnnUvEjnIsLpmE3CNMtoaEDoW+EeWY8qINsAAAAACABsANABUxWupnVPLG8tW/vYgIpU4ilWQgltior+ORluKGlgjnLqNgd9NB51NbqC9w9AjtBnK51YnVlMmCaAyy3sV/ubHX+0Pr+qPqt/PajeG43Ei4GGFQgAyn0gG4wjXJCZJ6BmE9RvUiKOn+TR/B7Y70aDYjby2rN3i/Svj8yLEq8QxWInuLa2LchRcxAcXf1mWxlGg2GZhJBMREi4rhHdPna41264hrj5QcqnwoqqAqINTAGpMmTWn7sdB1259ap+O2xmXQbHl1OtQ6mloqy++O/8CxWRWi4V/sV+f4ms7kHQVouFIO6XQcz85OtYiSbFYZHQq6q6kaqwDKfUHQ1g14a9n+zkFIg2btx8ojY2nhinTLGXaIjXftaEHQbEbculZTKOgrJGpKKtw5cCLDeB4u6cQgfDMgM+IXbbKIU6GCGnyA/CthFZzhajvl258vI1pKrJpvRW9f5uScig+MMRh7pUSQjEDqQCYojEYlba5mMDb39KacYn6a/NhzqjV1YlaGZwWMW7bV0MhhPp5HzFTmqvGcCOHuF8LcU22Mm2GBK+QE+JenMVBa4kbnxEemYAexrzuIpyova51qMlU4lldxg5a/hQz3nP22HoSPwqE3lG5HuKb9LT9If+NK5c5VJb3N2KgiO7ibq/wD5HjrmNR/6Quf7x/4jTrvFLY5k+gNU2Ix1y6+TDWmZj0GYjz6L6mtd4evJ+Bv1ZnVWkl4ki1sccZcRYQ3GJe4kguYygyxPlANb9+I2wpbOpAiYMxmMDasx2L7EmwxxGIIe+wgCZFsHfXmxGk7AaDz1t3CIwhlBHQjTYj+Zr1vZ2GlQpWm7tnAxlaNWpeOw+K7FJVgRUGOwxuJlBjUa68jOkEa+ddI0x98eFvQ/hXbXwj0H4VW2eFFMzd4T4SIMwND4hJOvMnzNBYDij4oi2Zw8KCwk95cXbNaJA+qP6cZtYhTrU2drotGNy9v31RWdiFVQWYnYACST8qqnxl+4mcBcNajMXueK7l3nJOVNP0ixHMVXYkkXu6Ytcwtkq1xiCzK3xW7Tnd0XRydSPADIJItAfpTjnYQz5XXB++2pHzI6DW18i21/YuqfG/h5/fH72A8FxhkBLF71ofEzJlv2p1Bu21AzIRqGUSBuCJIs73HLCAFr1sBhK+MEsDsVAMt8qdxDh5Yi5bIW6ugJ2Yb5HjdT7g6jzDwuNsWtWtDDuT4pt5QSdz3ijK09Z1pnj+da9OPyIyZtYenFBGG45ZuNkDwx2V1a2zDqouAFh6UzinErWGQu+7SQqiXcgSYHMgDUnQAakCirtq1fSGCXVPI5WHr61TNwa0L4topOge4WZnIRTNuyC5JVC4zZRp4D1o3T318vr9CsYXlrwIMFfu2T3mJChcQwJKz9QxAW3adifEsQufQBp0hgRcXKlxFkOpVgGVgQwIkEHQgjmKBwWFa2pRnzqp+rJkvkgQrk/ERqM25ETrJJ5Wr7Mhtt3HmlSNKqEEluheIXMrAl4QqVIB11VpIU6Hlryjzoq3UwUHcA/KgKvA8Pt3RKu8CN1UTMxGnkfampdS0xM3JDMi+FTmg5SdgBqRz51e2xT8gO4B+VAQrcJTOHJEZvhG0TVRdxtu6VzM4PwgBV1JCmPkTl9VNaECl3Y6D2oCov8GRFLG4wAH6o+Wop+AxS+G2rt81GkyYJ66H2q1Kg6HWkEA5CgA8Ze7tZZz0iFkz069flQGE4YlwErcaAcswusAHTTzq7Kg7ikqgbCKAoUNqzeMu3gEyQIMgyugmQCD+8KucLihcXMsxMa+VSFAeQptmwqCFAA6Dz3oDmJwy3FysJEg7kajUbUlwygAZRppt00qWlQEf0df0V9hUV7h9tvitof3RPvRNKoaT0ZKdtiqu9mrLfZI9D+Yoc9jrJ+0/uB/Kr2lWH+mpfpRk76fMpLXY/DDdC37TE/dtVrh8KlsQiqo6KAB91TUqyRpxj7KsUlOUt2KlSpVcqKlSpTQAXEcYEERuG5gaAaxO510HOg2w6YkRmYFIZHAUOpMgMh5HTUEQQYIOoq3Kg7iedJUA2AFSm07oAeA4Z3SBFcnUkkgFmZjLOx5kkk0QtggQGgDkFEVNSo3d3YA8ZeNtcxYnUDRROp3+W/wAqHwnE1ukBXMsJAyjURqZ2j8x1FWkU0IBsBUArb3ArTGSiT1CKD7rBruG4aLU5CRmMmfESYgasSdByqwNRtUWRdzk1a4Fi3KIzFiQoJiByqvt8XUtlJJaY2Ebxow0I29/Wrh6Ge2Og9hy2qShEaVI0qAkt0QlD26ISgJUqUVElSigHTQF3tDh1MG6sj1P3gRWb7VcZZrhtKYRdGj7TcwfIdKwHaHHme7XQQC0c52H+etdGlgk4Z5v3GpPEeLLE9eHarC8r6HzWWHuBFWdm+rqGUhlOoI2I8q8U4fwc24ZrmUndREehnevXOC4u0bNtUdSAigCRO3Mda1sRQdG19mZ6U+82LKlVfc4/YVspvIDtvsehOwo8NImtcyHaVBYvjNm0Ye4qnpOvsNqJsYhXUMjBlOxBkUBXYnB3yxy3NJP2iNCTA0HmNeixzo7C3CQ08mI9qA43x5cPGYpBE6sQdwNAAZ3+6g8DirK33uHECbhhULCIkAEe1Skne7Idx2O7SmxiWS6It5QylQSx5ax5huXIVdjEL4QWALaqCYJ56CvP/wCkpnF0d3GbIN42zNMTzraWMCrLauXFBuIo1BMAwJ/yavo9X8Cuq0RY0qr7fH7BfILyE7b8+k7UfWMudqvxXH7Ftsr3VB6CSR65QYqo7Zcau2QiWwIuBgXmGUDeB5yBPnVVwXsqLtrvbjlVMlQIkgcyW0FTYi5qcZ2hs20RyxKvOUqCZjejMFjFu21dZytqJEHpt8qxXaDBi1hcMoVl1ckMZaSBM6kD0GlXnBOLWrWFsi5cVSVMAnX4jrA5edGrOxKNBQWPw9xvgaNIiY1lSDtyg/hzoq3eDKGBBUiQQdI6zVNxbjOGZSjYhF1GoM7HqPzqAH4FHWFdsxMnrsVG/nJMcpjlRtVnClSFKXBcUhvEpGXdQdiROmvmTU1rjVls2W6hyiW8WwGhJoA2lVLxftAi4cvauLmacnmVYBoB3iq/sv2gkP394ZiwyhiByjQDTegNVXDQ2M4nbtR3jqs7SdT6Dc07CY+3dE23DAaGDt5HpQDMdfKqMoBdiFUHad5PkACflXLF/OgbaRt0OxHyMj5Uy19ZcL/ZSUXzP22+7L8jUOJR7Qd0IKznKlTPLPBB0mCdtyayWW3Epd7hL1WYhHYgg6AsCMxXZhB0nNoDp+tVmxoRNj+03941jLjDSpGlQEluiEoe3RCUBKtUfHO0vdk27UFh8THZfIDmfwq4xF7IjN+ipPsJrzrMSZO51PqdTWji6zglGPE169RxVkVGLxDm4xZiTmJOvUzWav4o/StTPjA18orYY3BZvEu/Mdf+9YniqFL+aNyGHy3+8V3KGMhWpRaevFHOppqTLXiPFyjwAGkAySZ1n8qtv9In6CrfCzkqI5DM0wfQffVPiQLtmQRGZT56htIqyvWv6jbI+yx+9mFcvtXERqZYJ31PTdlwlldRq2gdwdAcMzOTP2DyABgg9Z115RW07L8WK4S7OvcglfQgkD3B96wmGxI+gMJ1Er5yx0/GtT2UsG5gMQ36SADzKqWP4itbB1ZSvGXAvjaUYWlHiN7PcH+lNda4zSBMjcu06nqNNqJ7E4srfa0dmBMdGXc+0+wqTsLi1U3gSBor69FzT+IoXskmfGFuQDsf3jA/vVvnPA3vDE40h3yglj5hEkCPb7yetQtghaxZtg5gt5YJ6Eqf51PwWyiY0C7pGe3JJEEyPlOo/epY66rY9ipBXvkAI20yAxQDv6SeHi7iEJJGW2Dp+03ttvVt2nuizh7dq2MouSzQTqNCRr1J+6hO3f8AaB/yx/eap+21oxYbllK/Pwn8/arZnaxFle4Bj+FWlwlt1uA3TlLrnB0YbZeUaffWw7M4s3MLbZjJAKk/smJ9gKz3Duylm7aW4LzagEjw6HmPka0/COHLYtBFYsNTJjXNryqpJlO3jfXoOlufdj+QrVYJUGFTMBk7tZBEiMomRWd7d4WTbuDUCbbeX2l/nVl2a49bawqs6q6DKQxAkDQET5UBVdscGLaWwpY5ndvEZ+IDQdB5VXvwEfQhiM5zaeHllzZQOs86tu3dwMlkgggliCNQdBtXbv8A7QPRf/lqW23dkJWJ+xTZ8M6NqAxEeTKCR7k+9U3HeD4G1ZZWvHvFEjWfENgQogTt86l4Limt4DEMuhzAA9MwVZ++hMBw+wcHfu3VDlZAUkQDl8JgnUknT0qCQr+jvFKHe2CYgsAZ3lQ2/kFqpweDa7e7pDGdiD0gHMSfIRPyFEdh7i94zqIyZSfRmCtr6NPyonsp/bf/ANlS1pcjiWfGOzy28FqxZrWYqRoPG4Jka0H2T4JbvhmfNKOIgwNgda0Hae6DhbwBBICyJ1EsCJHKqzsHeUJdUkTmBidYiPxqCSnxzK+PcX2KpnKk9FHwjyG3ua1eHwCYeyVsknvW8JJB1YASCNwACflQ3aPgVu8rXVYLcQGTIg5Rs3Q+dVnYDENcLgmUt/7PpLSHPppA/e61aPMhmvtWgqhRsBA+VccSIOx0Pz3qQ1G1VJAMG8WgCfglCT+ppPsAfnQD4i4chtiVZmJ05ZxEztoWPt6VYYjh6MZIOurAEgNHJxs233U1Nj+03941eTT1RCuMNKkaVUJJLdEJQ9uiEoB121mVlP2gR7iK87uWSjFWEFTB9RXo6VW8Y7PLf8QOW515HyYfzrTxVB1EnHdGCtTc1dGJFUfEcAryrcjoeY862T9lsQDGUHzDCPvqVewzuJdlUjZRrPkx5fKuRLDVZeyndGGjCWazRgeH9kyQT3gAO3h1gfOtFh+HKtnuj4lggzpMkn+f3VY4jAPb0ZCvy0+RGlNtWGYwqlj5A1hbn7LPaYelTpU1Z+8zf+qUtAuaE6DL4vIbxXrPBuGLh7CWlEBVAPmeZPzqu4J2fKEPcjNyXp5nzq/rtYOlOKzT3Zx8bVhNqNPZGUx/YUM5a3cyAmcpWQJ6a7eVXPBOBphlIBzM3xMdzGwjkPKrKlW+aBk+0XYwYi8XS4LZjxAE6nqQPKPWsvb4YBxBRbuMVW6qRyYgrmbT5+1aPtJ2auNce8txfERoQwgQABKzO331L2c7Oiw7OQbjhiBBQKsgci0z6xUp2Fg3j3Zc4m4H7wJC5YyTzJn4h1qyx3ClvWu7fUaQRuCBAYVBYxF03nO9sDKEGSVYRMnN/meVEpjSZi2xgwfEm/8AFRqxCZmG7AGdLwjzTX8YrVYLDd3aRJzZVCydJgRTVxZM/VtpodU/xVxMaTMW20MHxJv/ABVBIw8HtEXAU0umX1Op6jp8qzuI7A6+C9An7SSY6SDrWmXGEzFttDB8Sev6VcTHkkgISVMGGTT18WlS23uLWKrHdljcsWbXex3QjNkmdI2zabVO/A5wgw3eawPFl6Nm+GflvR6Y0mYtsYMHxJv/ABUkxhMxbYwYPiTf+KoBX8K7Ni1ZuWnbOtw66ZY0jqekzVXa7BDP47mZN8uWCegJmPb7q0+HxQbTY9JUmOvhJ05fKpiaAyXZvgRt5yTmDK1sgKFj4TOp31PLem8K7M37N7PmB+IZoGzcwub4vI6Vc3MBZdsxu5pM/EkGdANtR4Y+VWdmMoymRAgzMj151KdiGrlZieGW3tlCGGhBYMuch98xJ1nz57bVn8P2ACXVcMYVg3RzBmCQ+p861F7hKsxYsxkgxIiAZC7bA/jROEw2RAskxzO5PM1OZiyMdjuwme4zd40OxMOc3nEZ4aPPpWh4NwtcMmVFYk6sxyyY0GgOgHSp8fh0uGGuRGmXMo1aQDBEyRIp/D7KIsI2YaHcHcROnWN6htvcWJGvxEqddBqv51Gb07KfdeWh513GYIXIlmEaiI32B1HKTUOF4cLZJBJkAa8oJJPqSfuFQSK5eIGqn3X86AvYsoVGQkMzSRrlUnRtJ5sPv6UdjVBXKWyhtJkAmeWvUTVbYw1lGzC4CSdJdftDQCOs/OgCjSpGlQCe8EUs2wEnSfup2G4kjbE+3rt1Gh26Gm3VlSD/AJ9qGtYdUK5VCy3L9lqAtlxA86kGJHnQS09aAMGJHnTvpA86EFOoAj6QKQvrQ9Qvi0UkF1BVc7CRIQTLEbxodajQlJvRBi41SSAZIiQCJE7SJkU/6SPOvOuBs9q9bxzzkxzsjj9DO04U+kLH71byqU55kbWKw/cSSTuv5WjXufwswn6SPOno8iaDorD/AA1kNQkqCxhAhYifEZ19SYHzJ96nqC5jUVsrOoOhgkDQzG/oaEpN7CsYUKWMkljJmPYQNhSsYUKWImWMmY5bbCujFp+mv8Qrv0pP01/iFVzR5lHKK4jcPhFQsRPjOYySdYjSdtqWHwgQsRPiOY7RPkAPv3p30pP01/iFPRwRIII6japTT2JTT2IcNgwhYifESxk8z096kt2QJPNjJ/D20qSlUkg+GwSoXInxnMZ6+VLDYNULETLmT+Q9z70RSoAXD8PVGlZ2IjSNTJ5eQ9q5i8eiaMSJBOik6aA8uU0XQWOw6sfEAdOfrP8AIe1AV+HwNlxIZ23mYBM5ZJGXWQF19Opm0w5VFCiYHX/toPQVBhLIVoUADK2g9Vqe5UpXIbH/AEkUvpa0Fcoa5WZUr8SjnYnxeDt3GJZm1ERKgREEDSROk68hTsJat2yxDEltTJGp3J0j/O1VjihrgrKsMnxKd70NKccnUe4/OoTxG2SRnWRv4l09ddKyGKxSKGJI8C5mEiQupkjlMGspw5WtOl19sXOb9VyS1v5FTFY50oxklfz6cP3NyhSlVpzm9GvZX6nvb0TfouJ6fjntXFys+k7ArrygzOn5ULZs2g2jFjOaJU6mSTA8zPlWRuipuAD+sr+9+FbU8Eoxcs2xoRxDbSsbM0qRpVzTaG30lGEkSIkbj0qovpcw9vNbQ4hww8GYISArZjJmTHIbwBVviCcjRvGmk/dzoPB3bhy51ymfT7LabmeWvn5VDLRaTTav0CeF8QS/ZS7bMq4kTuORB6EEQaMWs9wQdzi8Th9lcjFWx5XPDdA9HE/vVoRUQd1qZcRTUJ2js9V5PX6DxTqaKo+KdrUs3Snd3HW2Fa/cQArZD/CWG56kDYa0lJR3K0qM6rywV2H8a4suGstdYFogKo3d2MKg8yf51n7HZF8TcuXscMlxsqBLN0he6C6o3UEnUeVFfSFxmNt5GD2MKO8ZhqrXnEW1B2OVSW9TWkrHZVHd7G53ksJFRhpNrV8UuC6bXfmV/GuDi/hXsiFlRkI2Rkg2yOkECgeF9qJNu1ibdyxfbw+NItu4GoS4NDMSPWr+qztHwv6RhrlsfHGa2elxDmQzy1ET51aUWvFExUakJLuquze/K+l+q2uugXfxyo9tCfFdLBR+wpdieggfeKssP8NZfhPCr7XhiMW6G4qFLdu2Dlt59XJJPiYwBI0rT4f4atFt6sxVoQg1GLvpq1tfp7rAV7FXRcMJKzG2kaeLMNzMiI8+Wvlf9LTMcTZLiG7kSPPO1eurxG2TGcSCV101BgjXzFecf0mcbWzik/q+Hv5rQM3ULEQ7CAQw0rBird27nU7ClKONi4q7s9Pc+ZT8KH1Fv9kUVFVCdv2UADB4QAaAC28D/wDurTgna83i2bC4YZQNkbnPVq8lWwaV5uat5M8X27+Dcdhu+7QrSioZnLe7SlLTbzJAK3/Yf/2/D/sf/Y1guNdqu5QMuGwxJaNUboTybyoHDf0sYi2gRLOHRV0ChHAA8hnrodl5KF55rp9GdH8K9gYmtg516LUozatrb2cyej8z2mlXjf8A6w4v/d2P4X/x0v8A1hxf+7sfwv8A467f9ZS+0eq/83j/ANK9Uex12sb/AEe9r7uO77vVRe7yRkBHxZpmSelbKtiE1OOZHFxOHnhqrpVN1/0VDYnf5UTVfxR2AlBJ00idJ1/81c1yu41xZ8MFuLYa8oDG5lYApbGUlwD8Xp5VZ2sQtxFdCCrAMpGxBEg1Bw9mY/WLBhtPKU0iT5iZ1iaqeyZ7sX8Id8NcIT/lXfrLftJHyqE2p9GbGSM6LaXijv1T+Tt6lxcoa5RNyhrlbsDQYM9VPGuI9zbzAZmYhETmztoo/mfIUzG9p0S6ylHNu2wS5eA+rtuwkK3P1PKaDRxicX3ikG1hwVUjUNdceIg7EKuk9TU98peGD12+pt08HKD7yvHwJX8+S9911tqAW+zhuM9zE/G7arbc5CihQEP6QkTFE8YwXeWmUaHQoejLqv4R86trtCXq26eHhGLjbffmzWq4+tUqRm37Psrgrcl7ijtcWDEI6Pbc8mWFLAahW2NWPBL4GLtqd2zx8lk0HxnCm5aIX4hDJ5MpkenT50/srhX+mLculS2Uqqr8KgiTvufPyqtSVWMHDfTfpxv1MkYYep/eTy7+G93fg1011vtbfU35pUjSrkkjbzwhPQUJh8YrlYnfmIPwtr7gj5UVeUFCCAQdwdQfWoFthSsACWkwInwsKAruOMLeKwd7YF3w7HyupKz+8taC1cBAIIIOxBBB9CKDxeCt3kKXUV0P2WEjTY+R86zaYpcC+Ntp4EFn6VZXkDlKOFB/XymPOsTeR3ez+R0IQWJpqMb5or3NZv4v6FlxntC7OljAtauXyXLyZVFtjUPHwktAHpVjwPg4w9nKfG7+K851Ny4w8RM7jkB0FQdmuErh8PbUKA5RTcaBmZj4jmO51Y71bZqQi34pf8KV6sYruaXsp6vjKz49OSI8HgrdpctpFtrJaFAAk7mBzqeaZmpZqy7Gm5OTux80ppmalmoQPmisOfDQWaisO3h96AjucKtMSSgk6HU6gktB111M+3QV53/STwa3cxNvNibOHy2lULczyRmbUZQdOVbl7WIDEqywSfiM6SSsCPDoQI6gec+Zf0tK30qzOp7kT6526aVrYr/G9DtdhpvGRyyto9dOT5ldf7EoglsfhgDpJ7z/AA0VwbheHsls3EMMc0bd5ynqtDdpAe4Gh+JfwNZbIeh9q4EJxrU/FD9zq9lSqfiXsuSx07KUnFqKS0i01wubfjGBw95Aox+GEGde86Eclqo/1Ys/8Rwv/V/w1n8h6H2pZD0PtWWEYQWWMfizv9mdjw7MoLD4arJRTb/K9+rRoP8AViz/AMRwv/V/wUv9WLP/ABHC/wDV/wAFZ/Ieh9qWQ9D7VfNH9P7nS7qr/ufpH5Hp/YHGYXAC93mOsP3mSMmfTLmmZXzr0qxfV1DKZVgGB5EESDXzKUPQ+1fRnAj/AFWx/wAq3/cFdLCVXJONrJHifxFgo0ZRrZ3KUnre3BLkWM0NiTr8qnzUNiW1+Vbx5UbZPj/db8Vqhx7CzxS05IVb9h7ZJMDNaIuLPyJq8snx/un8VqDivDLV9Qt62twAyAwmD1HSocXJaGehVjTk82zTTt1+Tsx7PIkGQdQQdCDsQayfFuO3L1wWcC9pzkZrlyZVATkUAjZ5lv3aEvYs4bDY7DoSGtuBYE6hMVAQLPJSWHlWjwPDksWxbtqFAABgAZiojM0bnTc1eMnV8K05md0oYT+5JZtfDfZqyd2vJrTmDYLhduza7pRK65i2pcn4madyabbwy21CooRRMKogCTJ0ou41DXGro04RjayORUqzm25Nu7u/MGumhLxom6aEumtyJrMEu1PwH+0r+9+FD3TU3AT/AFlfn+FWq/4peREPaRszSrhNKvPHTGsfCarsRjQGjK5y6+GR4jOm2umtHipFUdKAhsmQDLDyzbcqH4lwKziMvfIXyzl8TAidxKkaGBp5VZBB0p4UdKhpPRloTlB5ouz6EWX9ZveosTcyLMuTsBJ1PTQaUZlHSu5R0qSpWWMdmfLFwTMEnkACSdOrAUXl8296IyDpSyjpQA+Xzb3pZfNveiMo6Uso6UBWXceUcgrcKgaHUy0SViPNQPMnpVjwzGC5bzARqRvO1OyjpXVgaDSgCM1D3cKrNmMgwBoekx+NOz0s9AV/EPAQBmMgyczaaxOikae9O4eneAlldD0J1157f5ijs9LPUWC02I/oK9W9/wDtQfEB3ZUKHbNMmTpsOQ859FNWGelnpYm7AOHJ3gOZXSNpO4kjNttp6/dRf0Fere//AGqTPSz0sLsr8euTZWYRPxHefh0Xc6R5npXOH32dspFxQBo2ZoaANBIEb8+mlWOelnqRdsdbtx9pj6tNR4htflTs9NaDvQgrsNZNsqskzm8QJEfDpGu8TM70Uf2m96myjpSyjpQFFxng9lyt57ee4hUKSzjZswBy7gHXXQVZHDg82/iNF5R0pZR0otNUWlOUklJ3S26AZwS/rfxGhsNhVdSSpGpHxNBA566/+Ktco6CllHSrZ5cymVcisbhdvo38RoU8Ntm4V7toCg5szQSTqB6aVdlR0pjIOlW7yfNkZI8imbgdn9E/xt+dQHAW7LoyIZzZfiYwDoSBzNXrIOlRMo6UdWb0u/UZI8jpNKoyaVYyw1WqVXpUqAeHpwelSoB2el3ldpUBzvKXeV2lQHO8pd5XaVAc7yl3ldpUBzvKXeV2lQHO8pd5XaVAc7yl3ldpUBzvKXeV2lQHO8pd5XaVAc7yl3ldpUBzvKXeV2lQHO8pd5XaVAc7yl3ldpUA0vTS9KlQDGeo2elSoCMtXaVKgP/Z"/>
          <p:cNvSpPr>
            <a:spLocks noChangeAspect="1" noChangeArrowheads="1"/>
          </p:cNvSpPr>
          <p:nvPr/>
        </p:nvSpPr>
        <p:spPr bwMode="auto">
          <a:xfrm>
            <a:off x="155575" y="-1516063"/>
            <a:ext cx="4762500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http://www.mactale.com/images/online_chart_generators/google_chart_to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505200"/>
            <a:ext cx="4572000" cy="3044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smtClean="0"/>
              <a:t>Writing scripts</a:t>
            </a:r>
            <a:endParaRPr lang="en-US" dirty="0" smtClean="0"/>
          </a:p>
          <a:p>
            <a:r>
              <a:rPr lang="en-US" dirty="0" smtClean="0"/>
              <a:t>Laptop and </a:t>
            </a:r>
            <a:r>
              <a:rPr lang="en-US" dirty="0" err="1" smtClean="0"/>
              <a:t>Rpi</a:t>
            </a:r>
            <a:endParaRPr lang="en-US" dirty="0" smtClean="0"/>
          </a:p>
          <a:p>
            <a:r>
              <a:rPr lang="en-US" dirty="0" smtClean="0"/>
              <a:t>Line graph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Pi, </a:t>
            </a:r>
            <a:r>
              <a:rPr lang="en-US" dirty="0" err="1" smtClean="0"/>
              <a:t>SQLite</a:t>
            </a:r>
            <a:r>
              <a:rPr lang="en-US" dirty="0" smtClean="0"/>
              <a:t>, Node.js</a:t>
            </a:r>
          </a:p>
          <a:p>
            <a:r>
              <a:rPr lang="en-US" dirty="0" smtClean="0"/>
              <a:t>troubleshooting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</TotalTime>
  <Words>86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Embedded Linux  Fall 2013 Danielle Bolan</vt:lpstr>
      <vt:lpstr>Project </vt:lpstr>
      <vt:lpstr>Hardware</vt:lpstr>
      <vt:lpstr>Software</vt:lpstr>
      <vt:lpstr>Display Data</vt:lpstr>
      <vt:lpstr>Problems/ 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 Fall 2013 Danielle Bolan</dc:title>
  <dc:creator>fudd02</dc:creator>
  <cp:lastModifiedBy>fudd02</cp:lastModifiedBy>
  <cp:revision>20</cp:revision>
  <dcterms:created xsi:type="dcterms:W3CDTF">2013-12-13T06:23:57Z</dcterms:created>
  <dcterms:modified xsi:type="dcterms:W3CDTF">2013-12-13T16:09:42Z</dcterms:modified>
</cp:coreProperties>
</file>