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liker Bold" charset="1" panose="000008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5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5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Relationship Id="rId8" Target="../media/image5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158797" cy="956684"/>
          </a:xfrm>
          <a:custGeom>
            <a:avLst/>
            <a:gdLst/>
            <a:ahLst/>
            <a:cxnLst/>
            <a:rect r="r" b="b" t="t" l="l"/>
            <a:pathLst>
              <a:path h="956684" w="3158797">
                <a:moveTo>
                  <a:pt x="0" y="0"/>
                </a:moveTo>
                <a:lnTo>
                  <a:pt x="3158797" y="0"/>
                </a:lnTo>
                <a:lnTo>
                  <a:pt x="3158797" y="956684"/>
                </a:lnTo>
                <a:lnTo>
                  <a:pt x="0" y="956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17003" y="3552519"/>
            <a:ext cx="1151414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Simple Classification of Wisconsin Breast Cancer Diagnostic</a:t>
            </a:r>
          </a:p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Using Random Forest Algorithm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88678" y="6227896"/>
            <a:ext cx="8170799" cy="49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b="true" sz="3200" spc="294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Danica Alana Sjurjahady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74719" y="8932545"/>
            <a:ext cx="5084581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64F85"/>
                </a:solidFill>
                <a:latin typeface="Poppins"/>
                <a:ea typeface="Poppins"/>
                <a:cs typeface="Poppins"/>
                <a:sym typeface="Poppins"/>
              </a:rPr>
              <a:t>DSF 35.0 -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12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1041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729863"/>
            <a:ext cx="8772852" cy="2095318"/>
          </a:xfrm>
          <a:custGeom>
            <a:avLst/>
            <a:gdLst/>
            <a:ahLst/>
            <a:cxnLst/>
            <a:rect r="r" b="b" t="t" l="l"/>
            <a:pathLst>
              <a:path h="2095318" w="8772852">
                <a:moveTo>
                  <a:pt x="0" y="0"/>
                </a:moveTo>
                <a:lnTo>
                  <a:pt x="8772852" y="0"/>
                </a:lnTo>
                <a:lnTo>
                  <a:pt x="8772852" y="2095318"/>
                </a:lnTo>
                <a:lnTo>
                  <a:pt x="0" y="20953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96" t="-14857" r="-36030" b="-2971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79067" y="3074517"/>
            <a:ext cx="7280233" cy="6734215"/>
          </a:xfrm>
          <a:custGeom>
            <a:avLst/>
            <a:gdLst/>
            <a:ahLst/>
            <a:cxnLst/>
            <a:rect r="r" b="b" t="t" l="l"/>
            <a:pathLst>
              <a:path h="6734215" w="7280233">
                <a:moveTo>
                  <a:pt x="0" y="0"/>
                </a:moveTo>
                <a:lnTo>
                  <a:pt x="7280233" y="0"/>
                </a:lnTo>
                <a:lnTo>
                  <a:pt x="7280233" y="6734215"/>
                </a:lnTo>
                <a:lnTo>
                  <a:pt x="0" y="67342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7495" y="1491602"/>
            <a:ext cx="10950471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FAF0DE"/>
                </a:solidFill>
                <a:latin typeface="Gliker Bold"/>
                <a:ea typeface="Gliker Bold"/>
                <a:cs typeface="Gliker Bold"/>
                <a:sym typeface="Gliker Bold"/>
              </a:rPr>
              <a:t>DATA VISUALIZATION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7495" y="2493492"/>
            <a:ext cx="1095047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FAF0DE"/>
                </a:solidFill>
                <a:latin typeface="Poppins Bold"/>
                <a:ea typeface="Poppins Bold"/>
                <a:cs typeface="Poppins Bold"/>
                <a:sym typeface="Poppins Bold"/>
              </a:rPr>
              <a:t>Correlation Matrix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12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1041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31504" y="3265500"/>
            <a:ext cx="13424992" cy="5235588"/>
          </a:xfrm>
          <a:custGeom>
            <a:avLst/>
            <a:gdLst/>
            <a:ahLst/>
            <a:cxnLst/>
            <a:rect r="r" b="b" t="t" l="l"/>
            <a:pathLst>
              <a:path h="5235588" w="13424992">
                <a:moveTo>
                  <a:pt x="0" y="0"/>
                </a:moveTo>
                <a:lnTo>
                  <a:pt x="13424992" y="0"/>
                </a:lnTo>
                <a:lnTo>
                  <a:pt x="13424992" y="5235588"/>
                </a:lnTo>
                <a:lnTo>
                  <a:pt x="0" y="52355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50" t="-5045" r="-6886" b="-756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10950471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DATA VISUALIZATION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21066"/>
            <a:ext cx="1095047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12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1041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5246" y="3059291"/>
            <a:ext cx="11917508" cy="6539733"/>
          </a:xfrm>
          <a:custGeom>
            <a:avLst/>
            <a:gdLst/>
            <a:ahLst/>
            <a:cxnLst/>
            <a:rect r="r" b="b" t="t" l="l"/>
            <a:pathLst>
              <a:path h="6539733" w="11917508">
                <a:moveTo>
                  <a:pt x="0" y="0"/>
                </a:moveTo>
                <a:lnTo>
                  <a:pt x="11917508" y="0"/>
                </a:lnTo>
                <a:lnTo>
                  <a:pt x="11917508" y="6539732"/>
                </a:lnTo>
                <a:lnTo>
                  <a:pt x="0" y="65397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10950471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DATA VISUALIZATION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21066"/>
            <a:ext cx="1095047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88644" y="4204175"/>
            <a:ext cx="3099356" cy="6221335"/>
          </a:xfrm>
          <a:custGeom>
            <a:avLst/>
            <a:gdLst/>
            <a:ahLst/>
            <a:cxnLst/>
            <a:rect r="r" b="b" t="t" l="l"/>
            <a:pathLst>
              <a:path h="6221335" w="3099356">
                <a:moveTo>
                  <a:pt x="0" y="0"/>
                </a:moveTo>
                <a:lnTo>
                  <a:pt x="3099356" y="0"/>
                </a:lnTo>
                <a:lnTo>
                  <a:pt x="3099356" y="6221335"/>
                </a:lnTo>
                <a:lnTo>
                  <a:pt x="0" y="6221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28949" y="6952893"/>
            <a:ext cx="3715107" cy="3715107"/>
          </a:xfrm>
          <a:custGeom>
            <a:avLst/>
            <a:gdLst/>
            <a:ahLst/>
            <a:cxnLst/>
            <a:rect r="r" b="b" t="t" l="l"/>
            <a:pathLst>
              <a:path h="3715107" w="3715107">
                <a:moveTo>
                  <a:pt x="0" y="0"/>
                </a:moveTo>
                <a:lnTo>
                  <a:pt x="3715107" y="0"/>
                </a:lnTo>
                <a:lnTo>
                  <a:pt x="3715107" y="3715107"/>
                </a:lnTo>
                <a:lnTo>
                  <a:pt x="0" y="371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2834" y="3853907"/>
            <a:ext cx="6851088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FAF0DE"/>
                </a:solidFill>
                <a:latin typeface="Poppins"/>
                <a:ea typeface="Poppins"/>
                <a:cs typeface="Poppins"/>
                <a:sym typeface="Poppins"/>
              </a:rPr>
              <a:t>If you have any questions, suggestions or feedbacks, please do not hesitate to reach me through the contacts below: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22834" y="6908031"/>
            <a:ext cx="817614" cy="817614"/>
          </a:xfrm>
          <a:custGeom>
            <a:avLst/>
            <a:gdLst/>
            <a:ahLst/>
            <a:cxnLst/>
            <a:rect r="r" b="b" t="t" l="l"/>
            <a:pathLst>
              <a:path h="817614" w="817614">
                <a:moveTo>
                  <a:pt x="0" y="0"/>
                </a:moveTo>
                <a:lnTo>
                  <a:pt x="817614" y="0"/>
                </a:lnTo>
                <a:lnTo>
                  <a:pt x="817614" y="817614"/>
                </a:lnTo>
                <a:lnTo>
                  <a:pt x="0" y="817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2834" y="8193517"/>
            <a:ext cx="814651" cy="814651"/>
          </a:xfrm>
          <a:custGeom>
            <a:avLst/>
            <a:gdLst/>
            <a:ahLst/>
            <a:cxnLst/>
            <a:rect r="r" b="b" t="t" l="l"/>
            <a:pathLst>
              <a:path h="814651" w="814651">
                <a:moveTo>
                  <a:pt x="0" y="0"/>
                </a:moveTo>
                <a:lnTo>
                  <a:pt x="814652" y="0"/>
                </a:lnTo>
                <a:lnTo>
                  <a:pt x="814652" y="814651"/>
                </a:lnTo>
                <a:lnTo>
                  <a:pt x="0" y="814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2834" y="5621518"/>
            <a:ext cx="822751" cy="822751"/>
          </a:xfrm>
          <a:custGeom>
            <a:avLst/>
            <a:gdLst/>
            <a:ahLst/>
            <a:cxnLst/>
            <a:rect r="r" b="b" t="t" l="l"/>
            <a:pathLst>
              <a:path h="822751" w="822751">
                <a:moveTo>
                  <a:pt x="0" y="0"/>
                </a:moveTo>
                <a:lnTo>
                  <a:pt x="822752" y="0"/>
                </a:lnTo>
                <a:lnTo>
                  <a:pt x="822752" y="822751"/>
                </a:lnTo>
                <a:lnTo>
                  <a:pt x="0" y="8227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34118" y="1844276"/>
            <a:ext cx="7147913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FAF0DE"/>
                </a:solidFill>
                <a:latin typeface="Gliker Bold"/>
                <a:ea typeface="Gliker Bold"/>
                <a:cs typeface="Gliker Bold"/>
                <a:sym typeface="Gliker Bold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7887" y="5816676"/>
            <a:ext cx="3507823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AF0DE"/>
                </a:solidFill>
                <a:latin typeface="Poppins"/>
                <a:ea typeface="Poppins"/>
                <a:cs typeface="Poppins"/>
                <a:sym typeface="Poppins"/>
              </a:rPr>
              <a:t>rsgame99@gmail.com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7887" y="7100621"/>
            <a:ext cx="3507823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AF0DE"/>
                </a:solidFill>
                <a:latin typeface="Poppins"/>
                <a:ea typeface="Poppins"/>
                <a:cs typeface="Poppins"/>
                <a:sym typeface="Poppins"/>
              </a:rPr>
              <a:t>github.com/DanicaAlana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7887" y="8198887"/>
            <a:ext cx="4356061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AF0DE"/>
                </a:solidFill>
                <a:latin typeface="Poppins"/>
                <a:ea typeface="Poppins"/>
                <a:cs typeface="Poppins"/>
                <a:sym typeface="Poppins"/>
              </a:rPr>
              <a:t>linkedin.com/in/danica-alana-sjurjahady-85b124211/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5922" y="1274842"/>
            <a:ext cx="13066122" cy="7737316"/>
            <a:chOff x="0" y="0"/>
            <a:chExt cx="4682603" cy="2772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2603" cy="2772879"/>
            </a:xfrm>
            <a:custGeom>
              <a:avLst/>
              <a:gdLst/>
              <a:ahLst/>
              <a:cxnLst/>
              <a:rect r="r" b="b" t="t" l="l"/>
              <a:pathLst>
                <a:path h="2772879" w="4682603">
                  <a:moveTo>
                    <a:pt x="0" y="0"/>
                  </a:moveTo>
                  <a:lnTo>
                    <a:pt x="4682603" y="0"/>
                  </a:lnTo>
                  <a:lnTo>
                    <a:pt x="4682603" y="2772879"/>
                  </a:lnTo>
                  <a:lnTo>
                    <a:pt x="0" y="2772879"/>
                  </a:lnTo>
                  <a:close/>
                </a:path>
              </a:pathLst>
            </a:custGeom>
            <a:solidFill>
              <a:srgbClr val="FAF0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2603" cy="2810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44500" y="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44500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843516" y="1962676"/>
            <a:ext cx="5097056" cy="5921301"/>
            <a:chOff x="0" y="0"/>
            <a:chExt cx="546608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9444" r="0" b="-1944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376837" y="2333778"/>
            <a:ext cx="945429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ABOUT 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76837" y="4866177"/>
            <a:ext cx="8338373" cy="260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64F85"/>
                </a:solidFill>
                <a:latin typeface="Poppins"/>
                <a:ea typeface="Poppins"/>
                <a:cs typeface="Poppins"/>
                <a:sym typeface="Poppins"/>
              </a:rPr>
              <a:t>Fresh graduate majoring in Agro-Industrial Technology from University of Darussalam Gontor, who have a strong interest in data analysis. Have a good understanding of basic concepts of statistics and machine learning.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264F85"/>
                </a:solidFill>
                <a:latin typeface="Poppins"/>
                <a:ea typeface="Poppins"/>
                <a:cs typeface="Poppins"/>
                <a:sym typeface="Poppins"/>
              </a:rPr>
              <a:t>Skilled in using MySQL, Python, Google Looker Studio, Google Colab, and Microsoft Power BI. Ready to learn and grow in the role of Data Analyst.</a:t>
            </a:r>
            <a:r>
              <a:rPr lang="en-US" sz="2100">
                <a:solidFill>
                  <a:srgbClr val="264F8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01276" y="2173961"/>
            <a:ext cx="10485449" cy="221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FAF0DE"/>
                </a:solidFill>
                <a:latin typeface="Gliker Bold"/>
                <a:ea typeface="Gliker Bold"/>
                <a:cs typeface="Gliker Bold"/>
                <a:sym typeface="Gliker Bold"/>
              </a:rPr>
              <a:t>INTRODUCTION &amp; 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42823" y="5086350"/>
            <a:ext cx="11242498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AF0DE"/>
                </a:solidFill>
                <a:latin typeface="Poppins"/>
                <a:ea typeface="Poppins"/>
                <a:cs typeface="Poppins"/>
                <a:sym typeface="Poppins"/>
              </a:rPr>
              <a:t>Wisconsin Breast Cancer Diagnostic is one of the toy datasets from scikit-learn. It’s a classic and very easy binary classification dataset. It has 569 instances,  and attributes; including: 30 numeric, predictive attributes and the class.</a:t>
            </a:r>
          </a:p>
          <a:p>
            <a:pPr algn="ctr" marL="0" indent="0" lvl="0">
              <a:lnSpc>
                <a:spcPts val="2940"/>
              </a:lnSpc>
            </a:pPr>
            <a:r>
              <a:rPr lang="en-US" sz="2100">
                <a:solidFill>
                  <a:srgbClr val="FAF0DE"/>
                </a:solidFill>
                <a:latin typeface="Poppins"/>
                <a:ea typeface="Poppins"/>
                <a:cs typeface="Poppins"/>
                <a:sym typeface="Poppins"/>
              </a:rPr>
              <a:t>The objective is to build a machine learning model for predicting whether a breast tumor is benign (0) or malignant (1) using Random Forest Algorithm.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617446" y="-3275878"/>
            <a:ext cx="4304578" cy="4304578"/>
          </a:xfrm>
          <a:custGeom>
            <a:avLst/>
            <a:gdLst/>
            <a:ahLst/>
            <a:cxnLst/>
            <a:rect r="r" b="b" t="t" l="l"/>
            <a:pathLst>
              <a:path h="4304578" w="4304578">
                <a:moveTo>
                  <a:pt x="0" y="0"/>
                </a:moveTo>
                <a:lnTo>
                  <a:pt x="4304579" y="0"/>
                </a:lnTo>
                <a:lnTo>
                  <a:pt x="4304579" y="4304578"/>
                </a:lnTo>
                <a:lnTo>
                  <a:pt x="0" y="430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87133" y="-3275878"/>
            <a:ext cx="4304578" cy="4304578"/>
          </a:xfrm>
          <a:custGeom>
            <a:avLst/>
            <a:gdLst/>
            <a:ahLst/>
            <a:cxnLst/>
            <a:rect r="r" b="b" t="t" l="l"/>
            <a:pathLst>
              <a:path h="4304578" w="4304578">
                <a:moveTo>
                  <a:pt x="0" y="0"/>
                </a:moveTo>
                <a:lnTo>
                  <a:pt x="4304578" y="0"/>
                </a:lnTo>
                <a:lnTo>
                  <a:pt x="4304578" y="4304578"/>
                </a:lnTo>
                <a:lnTo>
                  <a:pt x="0" y="430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1711" y="-3275878"/>
            <a:ext cx="4304578" cy="4304578"/>
          </a:xfrm>
          <a:custGeom>
            <a:avLst/>
            <a:gdLst/>
            <a:ahLst/>
            <a:cxnLst/>
            <a:rect r="r" b="b" t="t" l="l"/>
            <a:pathLst>
              <a:path h="4304578" w="4304578">
                <a:moveTo>
                  <a:pt x="0" y="0"/>
                </a:moveTo>
                <a:lnTo>
                  <a:pt x="4304578" y="0"/>
                </a:lnTo>
                <a:lnTo>
                  <a:pt x="4304578" y="4304578"/>
                </a:lnTo>
                <a:lnTo>
                  <a:pt x="0" y="430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96289" y="-3275878"/>
            <a:ext cx="4304578" cy="4304578"/>
          </a:xfrm>
          <a:custGeom>
            <a:avLst/>
            <a:gdLst/>
            <a:ahLst/>
            <a:cxnLst/>
            <a:rect r="r" b="b" t="t" l="l"/>
            <a:pathLst>
              <a:path h="4304578" w="4304578">
                <a:moveTo>
                  <a:pt x="0" y="0"/>
                </a:moveTo>
                <a:lnTo>
                  <a:pt x="4304578" y="0"/>
                </a:lnTo>
                <a:lnTo>
                  <a:pt x="4304578" y="4304578"/>
                </a:lnTo>
                <a:lnTo>
                  <a:pt x="0" y="430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00867" y="-3275878"/>
            <a:ext cx="4304578" cy="4304578"/>
          </a:xfrm>
          <a:custGeom>
            <a:avLst/>
            <a:gdLst/>
            <a:ahLst/>
            <a:cxnLst/>
            <a:rect r="r" b="b" t="t" l="l"/>
            <a:pathLst>
              <a:path h="4304578" w="4304578">
                <a:moveTo>
                  <a:pt x="0" y="0"/>
                </a:moveTo>
                <a:lnTo>
                  <a:pt x="4304579" y="0"/>
                </a:lnTo>
                <a:lnTo>
                  <a:pt x="4304579" y="4304578"/>
                </a:lnTo>
                <a:lnTo>
                  <a:pt x="0" y="430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1617446" y="9258300"/>
            <a:ext cx="21522891" cy="4304578"/>
            <a:chOff x="0" y="0"/>
            <a:chExt cx="28697188" cy="57394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39438" cy="5739438"/>
            </a:xfrm>
            <a:custGeom>
              <a:avLst/>
              <a:gdLst/>
              <a:ahLst/>
              <a:cxnLst/>
              <a:rect r="r" b="b" t="t" l="l"/>
              <a:pathLst>
                <a:path h="5739438" w="5739438">
                  <a:moveTo>
                    <a:pt x="0" y="0"/>
                  </a:moveTo>
                  <a:lnTo>
                    <a:pt x="5739438" y="0"/>
                  </a:lnTo>
                  <a:lnTo>
                    <a:pt x="5739438" y="5739438"/>
                  </a:lnTo>
                  <a:lnTo>
                    <a:pt x="0" y="573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739438" y="0"/>
              <a:ext cx="5739438" cy="5739438"/>
            </a:xfrm>
            <a:custGeom>
              <a:avLst/>
              <a:gdLst/>
              <a:ahLst/>
              <a:cxnLst/>
              <a:rect r="r" b="b" t="t" l="l"/>
              <a:pathLst>
                <a:path h="5739438" w="5739438">
                  <a:moveTo>
                    <a:pt x="0" y="0"/>
                  </a:moveTo>
                  <a:lnTo>
                    <a:pt x="5739437" y="0"/>
                  </a:lnTo>
                  <a:lnTo>
                    <a:pt x="5739437" y="5739438"/>
                  </a:lnTo>
                  <a:lnTo>
                    <a:pt x="0" y="573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1478875" y="0"/>
              <a:ext cx="5739438" cy="5739438"/>
            </a:xfrm>
            <a:custGeom>
              <a:avLst/>
              <a:gdLst/>
              <a:ahLst/>
              <a:cxnLst/>
              <a:rect r="r" b="b" t="t" l="l"/>
              <a:pathLst>
                <a:path h="5739438" w="5739438">
                  <a:moveTo>
                    <a:pt x="0" y="0"/>
                  </a:moveTo>
                  <a:lnTo>
                    <a:pt x="5739438" y="0"/>
                  </a:lnTo>
                  <a:lnTo>
                    <a:pt x="5739438" y="5739438"/>
                  </a:lnTo>
                  <a:lnTo>
                    <a:pt x="0" y="573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7218313" y="0"/>
              <a:ext cx="5739438" cy="5739438"/>
            </a:xfrm>
            <a:custGeom>
              <a:avLst/>
              <a:gdLst/>
              <a:ahLst/>
              <a:cxnLst/>
              <a:rect r="r" b="b" t="t" l="l"/>
              <a:pathLst>
                <a:path h="5739438" w="5739438">
                  <a:moveTo>
                    <a:pt x="0" y="0"/>
                  </a:moveTo>
                  <a:lnTo>
                    <a:pt x="5739437" y="0"/>
                  </a:lnTo>
                  <a:lnTo>
                    <a:pt x="5739437" y="5739438"/>
                  </a:lnTo>
                  <a:lnTo>
                    <a:pt x="0" y="573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957750" y="0"/>
              <a:ext cx="5739438" cy="5739438"/>
            </a:xfrm>
            <a:custGeom>
              <a:avLst/>
              <a:gdLst/>
              <a:ahLst/>
              <a:cxnLst/>
              <a:rect r="r" b="b" t="t" l="l"/>
              <a:pathLst>
                <a:path h="5739438" w="5739438">
                  <a:moveTo>
                    <a:pt x="0" y="0"/>
                  </a:moveTo>
                  <a:lnTo>
                    <a:pt x="5739438" y="0"/>
                  </a:lnTo>
                  <a:lnTo>
                    <a:pt x="5739438" y="5739438"/>
                  </a:lnTo>
                  <a:lnTo>
                    <a:pt x="0" y="573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4898" y="7073825"/>
            <a:ext cx="4045324" cy="2184475"/>
          </a:xfrm>
          <a:custGeom>
            <a:avLst/>
            <a:gdLst/>
            <a:ahLst/>
            <a:cxnLst/>
            <a:rect r="r" b="b" t="t" l="l"/>
            <a:pathLst>
              <a:path h="2184475" w="4045324">
                <a:moveTo>
                  <a:pt x="0" y="0"/>
                </a:moveTo>
                <a:lnTo>
                  <a:pt x="4045324" y="0"/>
                </a:lnTo>
                <a:lnTo>
                  <a:pt x="4045324" y="2184475"/>
                </a:lnTo>
                <a:lnTo>
                  <a:pt x="0" y="218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98414" y="7014613"/>
            <a:ext cx="3797908" cy="2243687"/>
          </a:xfrm>
          <a:custGeom>
            <a:avLst/>
            <a:gdLst/>
            <a:ahLst/>
            <a:cxnLst/>
            <a:rect r="r" b="b" t="t" l="l"/>
            <a:pathLst>
              <a:path h="2243687" w="3797908">
                <a:moveTo>
                  <a:pt x="0" y="0"/>
                </a:moveTo>
                <a:lnTo>
                  <a:pt x="3797909" y="0"/>
                </a:lnTo>
                <a:lnTo>
                  <a:pt x="3797909" y="2243687"/>
                </a:lnTo>
                <a:lnTo>
                  <a:pt x="0" y="2243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4898" y="4259759"/>
            <a:ext cx="2350354" cy="2579514"/>
          </a:xfrm>
          <a:custGeom>
            <a:avLst/>
            <a:gdLst/>
            <a:ahLst/>
            <a:cxnLst/>
            <a:rect r="r" b="b" t="t" l="l"/>
            <a:pathLst>
              <a:path h="2579514" w="2350354">
                <a:moveTo>
                  <a:pt x="0" y="0"/>
                </a:moveTo>
                <a:lnTo>
                  <a:pt x="2350354" y="0"/>
                </a:lnTo>
                <a:lnTo>
                  <a:pt x="2350354" y="2579514"/>
                </a:lnTo>
                <a:lnTo>
                  <a:pt x="0" y="2579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67350" y="0"/>
            <a:ext cx="3720650" cy="3720650"/>
          </a:xfrm>
          <a:custGeom>
            <a:avLst/>
            <a:gdLst/>
            <a:ahLst/>
            <a:cxnLst/>
            <a:rect r="r" b="b" t="t" l="l"/>
            <a:pathLst>
              <a:path h="3720650" w="3720650">
                <a:moveTo>
                  <a:pt x="0" y="0"/>
                </a:moveTo>
                <a:lnTo>
                  <a:pt x="3720650" y="0"/>
                </a:lnTo>
                <a:lnTo>
                  <a:pt x="3720650" y="3720650"/>
                </a:lnTo>
                <a:lnTo>
                  <a:pt x="0" y="3720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7081272" y="713541"/>
            <a:ext cx="3720650" cy="3720650"/>
          </a:xfrm>
          <a:custGeom>
            <a:avLst/>
            <a:gdLst/>
            <a:ahLst/>
            <a:cxnLst/>
            <a:rect r="r" b="b" t="t" l="l"/>
            <a:pathLst>
              <a:path h="3720650" w="3720650">
                <a:moveTo>
                  <a:pt x="3720650" y="3720651"/>
                </a:moveTo>
                <a:lnTo>
                  <a:pt x="0" y="3720651"/>
                </a:lnTo>
                <a:lnTo>
                  <a:pt x="0" y="0"/>
                </a:lnTo>
                <a:lnTo>
                  <a:pt x="3720650" y="0"/>
                </a:lnTo>
                <a:lnTo>
                  <a:pt x="3720650" y="3720651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47777" y="4259759"/>
            <a:ext cx="5392445" cy="2184475"/>
          </a:xfrm>
          <a:custGeom>
            <a:avLst/>
            <a:gdLst/>
            <a:ahLst/>
            <a:cxnLst/>
            <a:rect r="r" b="b" t="t" l="l"/>
            <a:pathLst>
              <a:path h="2184475" w="5392445">
                <a:moveTo>
                  <a:pt x="0" y="0"/>
                </a:moveTo>
                <a:lnTo>
                  <a:pt x="5392446" y="0"/>
                </a:lnTo>
                <a:lnTo>
                  <a:pt x="5392446" y="2184475"/>
                </a:lnTo>
                <a:lnTo>
                  <a:pt x="0" y="21844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48161" y="4259759"/>
            <a:ext cx="2579514" cy="2579514"/>
          </a:xfrm>
          <a:custGeom>
            <a:avLst/>
            <a:gdLst/>
            <a:ahLst/>
            <a:cxnLst/>
            <a:rect r="r" b="b" t="t" l="l"/>
            <a:pathLst>
              <a:path h="2579514" w="2579514">
                <a:moveTo>
                  <a:pt x="0" y="0"/>
                </a:moveTo>
                <a:lnTo>
                  <a:pt x="2579514" y="0"/>
                </a:lnTo>
                <a:lnTo>
                  <a:pt x="2579514" y="2579514"/>
                </a:lnTo>
                <a:lnTo>
                  <a:pt x="0" y="25795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2496" y="1019175"/>
            <a:ext cx="6505512" cy="110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TOOLS USED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-198633" y="7394469"/>
            <a:ext cx="2900441" cy="2884621"/>
          </a:xfrm>
          <a:custGeom>
            <a:avLst/>
            <a:gdLst/>
            <a:ahLst/>
            <a:cxnLst/>
            <a:rect r="r" b="b" t="t" l="l"/>
            <a:pathLst>
              <a:path h="2884621" w="2900441">
                <a:moveTo>
                  <a:pt x="0" y="0"/>
                </a:moveTo>
                <a:lnTo>
                  <a:pt x="2900441" y="0"/>
                </a:lnTo>
                <a:lnTo>
                  <a:pt x="2900441" y="2884621"/>
                </a:lnTo>
                <a:lnTo>
                  <a:pt x="0" y="28846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86663" y="839466"/>
            <a:ext cx="6067399" cy="4114800"/>
          </a:xfrm>
          <a:custGeom>
            <a:avLst/>
            <a:gdLst/>
            <a:ahLst/>
            <a:cxnLst/>
            <a:rect r="r" b="b" t="t" l="l"/>
            <a:pathLst>
              <a:path h="4114800" w="6067399">
                <a:moveTo>
                  <a:pt x="0" y="0"/>
                </a:moveTo>
                <a:lnTo>
                  <a:pt x="6067399" y="0"/>
                </a:lnTo>
                <a:lnTo>
                  <a:pt x="60673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84325" y="5406703"/>
            <a:ext cx="6850712" cy="6850712"/>
          </a:xfrm>
          <a:custGeom>
            <a:avLst/>
            <a:gdLst/>
            <a:ahLst/>
            <a:cxnLst/>
            <a:rect r="r" b="b" t="t" l="l"/>
            <a:pathLst>
              <a:path h="6850712" w="6850712">
                <a:moveTo>
                  <a:pt x="0" y="0"/>
                </a:moveTo>
                <a:lnTo>
                  <a:pt x="6850713" y="0"/>
                </a:lnTo>
                <a:lnTo>
                  <a:pt x="6850713" y="6850713"/>
                </a:lnTo>
                <a:lnTo>
                  <a:pt x="0" y="6850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3575" y="1610991"/>
            <a:ext cx="476403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CONTENT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3575" y="4916166"/>
            <a:ext cx="314534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Input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3575" y="3954141"/>
            <a:ext cx="6304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53710" y="4916166"/>
            <a:ext cx="408281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Exploratory Data Analysis (EDA)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53710" y="3954141"/>
            <a:ext cx="83977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 strike="noStrike" u="none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3575" y="7486094"/>
            <a:ext cx="3145348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Data Modelling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3575" y="6524069"/>
            <a:ext cx="82182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3710" y="7486094"/>
            <a:ext cx="408281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3710" y="6524069"/>
            <a:ext cx="83977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 strike="noStrike" u="none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98633" y="-170152"/>
            <a:ext cx="2900441" cy="2884621"/>
          </a:xfrm>
          <a:custGeom>
            <a:avLst/>
            <a:gdLst/>
            <a:ahLst/>
            <a:cxnLst/>
            <a:rect r="r" b="b" t="t" l="l"/>
            <a:pathLst>
              <a:path h="2884621" w="2900441">
                <a:moveTo>
                  <a:pt x="0" y="0"/>
                </a:moveTo>
                <a:lnTo>
                  <a:pt x="2900441" y="0"/>
                </a:lnTo>
                <a:lnTo>
                  <a:pt x="2900441" y="2884621"/>
                </a:lnTo>
                <a:lnTo>
                  <a:pt x="0" y="288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8830" y="1442310"/>
            <a:ext cx="2913319" cy="3011889"/>
          </a:xfrm>
          <a:custGeom>
            <a:avLst/>
            <a:gdLst/>
            <a:ahLst/>
            <a:cxnLst/>
            <a:rect r="r" b="b" t="t" l="l"/>
            <a:pathLst>
              <a:path h="3011889" w="2913319">
                <a:moveTo>
                  <a:pt x="0" y="0"/>
                </a:moveTo>
                <a:lnTo>
                  <a:pt x="2913318" y="0"/>
                </a:lnTo>
                <a:lnTo>
                  <a:pt x="2913318" y="3011890"/>
                </a:lnTo>
                <a:lnTo>
                  <a:pt x="0" y="301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5208" y="2722379"/>
            <a:ext cx="16957585" cy="7017210"/>
          </a:xfrm>
          <a:custGeom>
            <a:avLst/>
            <a:gdLst/>
            <a:ahLst/>
            <a:cxnLst/>
            <a:rect r="r" b="b" t="t" l="l"/>
            <a:pathLst>
              <a:path h="7017210" w="16957585">
                <a:moveTo>
                  <a:pt x="0" y="0"/>
                </a:moveTo>
                <a:lnTo>
                  <a:pt x="16957584" y="0"/>
                </a:lnTo>
                <a:lnTo>
                  <a:pt x="16957584" y="7017210"/>
                </a:lnTo>
                <a:lnTo>
                  <a:pt x="0" y="7017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01" t="-1802" r="-2295" b="-305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3898" y="1019175"/>
            <a:ext cx="12900205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FAF0DE"/>
                </a:solidFill>
                <a:latin typeface="Gliker Bold"/>
                <a:ea typeface="Gliker Bold"/>
                <a:cs typeface="Gliker Bold"/>
                <a:sym typeface="Gliker Bold"/>
              </a:rPr>
              <a:t>INPUT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221157"/>
            <a:ext cx="5221157" cy="5221157"/>
          </a:xfrm>
          <a:custGeom>
            <a:avLst/>
            <a:gdLst/>
            <a:ahLst/>
            <a:cxnLst/>
            <a:rect r="r" b="b" t="t" l="l"/>
            <a:pathLst>
              <a:path h="5221157" w="5221157">
                <a:moveTo>
                  <a:pt x="0" y="0"/>
                </a:moveTo>
                <a:lnTo>
                  <a:pt x="5221157" y="0"/>
                </a:lnTo>
                <a:lnTo>
                  <a:pt x="5221157" y="5221156"/>
                </a:lnTo>
                <a:lnTo>
                  <a:pt x="0" y="5221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221157" cy="5221157"/>
          </a:xfrm>
          <a:custGeom>
            <a:avLst/>
            <a:gdLst/>
            <a:ahLst/>
            <a:cxnLst/>
            <a:rect r="r" b="b" t="t" l="l"/>
            <a:pathLst>
              <a:path h="5221157" w="5221157">
                <a:moveTo>
                  <a:pt x="0" y="0"/>
                </a:moveTo>
                <a:lnTo>
                  <a:pt x="5221157" y="0"/>
                </a:lnTo>
                <a:lnTo>
                  <a:pt x="5221157" y="5221157"/>
                </a:lnTo>
                <a:lnTo>
                  <a:pt x="0" y="522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10939" y="1274842"/>
            <a:ext cx="13066122" cy="7737316"/>
            <a:chOff x="0" y="0"/>
            <a:chExt cx="4682603" cy="27728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82603" cy="2772879"/>
            </a:xfrm>
            <a:custGeom>
              <a:avLst/>
              <a:gdLst/>
              <a:ahLst/>
              <a:cxnLst/>
              <a:rect r="r" b="b" t="t" l="l"/>
              <a:pathLst>
                <a:path h="2772879" w="4682603">
                  <a:moveTo>
                    <a:pt x="0" y="0"/>
                  </a:moveTo>
                  <a:lnTo>
                    <a:pt x="4682603" y="0"/>
                  </a:lnTo>
                  <a:lnTo>
                    <a:pt x="4682603" y="2772879"/>
                  </a:lnTo>
                  <a:lnTo>
                    <a:pt x="0" y="2772879"/>
                  </a:lnTo>
                  <a:close/>
                </a:path>
              </a:pathLst>
            </a:custGeom>
            <a:solidFill>
              <a:srgbClr val="264F8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682603" cy="2810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79743" y="3580521"/>
            <a:ext cx="4120191" cy="6407065"/>
          </a:xfrm>
          <a:custGeom>
            <a:avLst/>
            <a:gdLst/>
            <a:ahLst/>
            <a:cxnLst/>
            <a:rect r="r" b="b" t="t" l="l"/>
            <a:pathLst>
              <a:path h="6407065" w="4120191">
                <a:moveTo>
                  <a:pt x="0" y="0"/>
                </a:moveTo>
                <a:lnTo>
                  <a:pt x="4120192" y="0"/>
                </a:lnTo>
                <a:lnTo>
                  <a:pt x="4120192" y="6407065"/>
                </a:lnTo>
                <a:lnTo>
                  <a:pt x="0" y="64070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678" t="-1113" r="-23162" b="-98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21157" y="3946267"/>
            <a:ext cx="11561381" cy="1690264"/>
          </a:xfrm>
          <a:custGeom>
            <a:avLst/>
            <a:gdLst/>
            <a:ahLst/>
            <a:cxnLst/>
            <a:rect r="r" b="b" t="t" l="l"/>
            <a:pathLst>
              <a:path h="1690264" w="11561381">
                <a:moveTo>
                  <a:pt x="0" y="0"/>
                </a:moveTo>
                <a:lnTo>
                  <a:pt x="11561381" y="0"/>
                </a:lnTo>
                <a:lnTo>
                  <a:pt x="11561381" y="1690265"/>
                </a:lnTo>
                <a:lnTo>
                  <a:pt x="0" y="16902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458" t="-12748" r="-17132" b="-801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21157" y="5821396"/>
            <a:ext cx="12038143" cy="4166191"/>
          </a:xfrm>
          <a:custGeom>
            <a:avLst/>
            <a:gdLst/>
            <a:ahLst/>
            <a:cxnLst/>
            <a:rect r="r" b="b" t="t" l="l"/>
            <a:pathLst>
              <a:path h="4166191" w="12038143">
                <a:moveTo>
                  <a:pt x="0" y="0"/>
                </a:moveTo>
                <a:lnTo>
                  <a:pt x="12038143" y="0"/>
                </a:lnTo>
                <a:lnTo>
                  <a:pt x="12038143" y="4166190"/>
                </a:lnTo>
                <a:lnTo>
                  <a:pt x="0" y="41661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87" t="-1511" r="0" b="-805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25283" y="1367546"/>
            <a:ext cx="10803666" cy="221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FAF0DE"/>
                </a:solidFill>
                <a:latin typeface="Gliker Bold"/>
                <a:ea typeface="Gliker Bold"/>
                <a:cs typeface="Gliker Bold"/>
                <a:sym typeface="Gliker Bold"/>
              </a:rPr>
              <a:t>EXPLORATORY DATA ANALYSIS (EDA)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F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7350" y="0"/>
            <a:ext cx="3720650" cy="3720650"/>
          </a:xfrm>
          <a:custGeom>
            <a:avLst/>
            <a:gdLst/>
            <a:ahLst/>
            <a:cxnLst/>
            <a:rect r="r" b="b" t="t" l="l"/>
            <a:pathLst>
              <a:path h="3720650" w="3720650">
                <a:moveTo>
                  <a:pt x="0" y="0"/>
                </a:moveTo>
                <a:lnTo>
                  <a:pt x="3720650" y="0"/>
                </a:lnTo>
                <a:lnTo>
                  <a:pt x="3720650" y="3720650"/>
                </a:lnTo>
                <a:lnTo>
                  <a:pt x="0" y="372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7081272" y="713541"/>
            <a:ext cx="3720650" cy="3720650"/>
          </a:xfrm>
          <a:custGeom>
            <a:avLst/>
            <a:gdLst/>
            <a:ahLst/>
            <a:cxnLst/>
            <a:rect r="r" b="b" t="t" l="l"/>
            <a:pathLst>
              <a:path h="3720650" w="3720650">
                <a:moveTo>
                  <a:pt x="3720650" y="3720651"/>
                </a:moveTo>
                <a:lnTo>
                  <a:pt x="0" y="3720651"/>
                </a:lnTo>
                <a:lnTo>
                  <a:pt x="0" y="0"/>
                </a:lnTo>
                <a:lnTo>
                  <a:pt x="3720650" y="0"/>
                </a:lnTo>
                <a:lnTo>
                  <a:pt x="3720650" y="3720651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178795"/>
            <a:ext cx="10104919" cy="1083710"/>
          </a:xfrm>
          <a:custGeom>
            <a:avLst/>
            <a:gdLst/>
            <a:ahLst/>
            <a:cxnLst/>
            <a:rect r="r" b="b" t="t" l="l"/>
            <a:pathLst>
              <a:path h="1083710" w="10104919">
                <a:moveTo>
                  <a:pt x="0" y="0"/>
                </a:moveTo>
                <a:lnTo>
                  <a:pt x="10104919" y="0"/>
                </a:lnTo>
                <a:lnTo>
                  <a:pt x="10104919" y="1083710"/>
                </a:lnTo>
                <a:lnTo>
                  <a:pt x="0" y="1083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78" t="-20391" r="-11160" b="-2039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692556"/>
            <a:ext cx="8396764" cy="2703288"/>
          </a:xfrm>
          <a:custGeom>
            <a:avLst/>
            <a:gdLst/>
            <a:ahLst/>
            <a:cxnLst/>
            <a:rect r="r" b="b" t="t" l="l"/>
            <a:pathLst>
              <a:path h="2703288" w="8396764">
                <a:moveTo>
                  <a:pt x="0" y="0"/>
                </a:moveTo>
                <a:lnTo>
                  <a:pt x="8396764" y="0"/>
                </a:lnTo>
                <a:lnTo>
                  <a:pt x="8396764" y="2703288"/>
                </a:lnTo>
                <a:lnTo>
                  <a:pt x="0" y="2703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69" t="-11212" r="-47124" b="-1121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3838" y="4511918"/>
            <a:ext cx="7415462" cy="5493720"/>
          </a:xfrm>
          <a:custGeom>
            <a:avLst/>
            <a:gdLst/>
            <a:ahLst/>
            <a:cxnLst/>
            <a:rect r="r" b="b" t="t" l="l"/>
            <a:pathLst>
              <a:path h="5493720" w="7415462">
                <a:moveTo>
                  <a:pt x="0" y="0"/>
                </a:moveTo>
                <a:lnTo>
                  <a:pt x="7415462" y="0"/>
                </a:lnTo>
                <a:lnTo>
                  <a:pt x="7415462" y="5493720"/>
                </a:lnTo>
                <a:lnTo>
                  <a:pt x="0" y="5493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185" t="-2804" r="-22379" b="-115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7495" y="1491602"/>
            <a:ext cx="994165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FAF0DE"/>
                </a:solidFill>
                <a:latin typeface="Gliker Bold"/>
                <a:ea typeface="Gliker Bold"/>
                <a:cs typeface="Gliker Bold"/>
                <a:sym typeface="Gliker Bold"/>
              </a:rPr>
              <a:t>DATA MODELLING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12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1041" y="5608974"/>
            <a:ext cx="4678026" cy="4678026"/>
          </a:xfrm>
          <a:custGeom>
            <a:avLst/>
            <a:gdLst/>
            <a:ahLst/>
            <a:cxnLst/>
            <a:rect r="r" b="b" t="t" l="l"/>
            <a:pathLst>
              <a:path h="4678026" w="4678026">
                <a:moveTo>
                  <a:pt x="0" y="0"/>
                </a:moveTo>
                <a:lnTo>
                  <a:pt x="4678026" y="0"/>
                </a:lnTo>
                <a:lnTo>
                  <a:pt x="4678026" y="4678026"/>
                </a:lnTo>
                <a:lnTo>
                  <a:pt x="0" y="4678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7745" y="5065250"/>
            <a:ext cx="6852309" cy="2945843"/>
          </a:xfrm>
          <a:custGeom>
            <a:avLst/>
            <a:gdLst/>
            <a:ahLst/>
            <a:cxnLst/>
            <a:rect r="r" b="b" t="t" l="l"/>
            <a:pathLst>
              <a:path h="2945843" w="6852309">
                <a:moveTo>
                  <a:pt x="0" y="0"/>
                </a:moveTo>
                <a:lnTo>
                  <a:pt x="6852309" y="0"/>
                </a:lnTo>
                <a:lnTo>
                  <a:pt x="6852309" y="2945843"/>
                </a:lnTo>
                <a:lnTo>
                  <a:pt x="0" y="29458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70" t="-11122" r="-60255" b="-116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00058" y="3074517"/>
            <a:ext cx="8693392" cy="6927309"/>
          </a:xfrm>
          <a:custGeom>
            <a:avLst/>
            <a:gdLst/>
            <a:ahLst/>
            <a:cxnLst/>
            <a:rect r="r" b="b" t="t" l="l"/>
            <a:pathLst>
              <a:path h="6927309" w="8693392">
                <a:moveTo>
                  <a:pt x="0" y="0"/>
                </a:moveTo>
                <a:lnTo>
                  <a:pt x="8693392" y="0"/>
                </a:lnTo>
                <a:lnTo>
                  <a:pt x="8693392" y="6927309"/>
                </a:lnTo>
                <a:lnTo>
                  <a:pt x="0" y="69273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7495" y="1491602"/>
            <a:ext cx="10950471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264F85"/>
                </a:solidFill>
                <a:latin typeface="Gliker Bold"/>
                <a:ea typeface="Gliker Bold"/>
                <a:cs typeface="Gliker Bold"/>
                <a:sym typeface="Gliker Bold"/>
              </a:rPr>
              <a:t>DATA VISUALIZATION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7495" y="2493492"/>
            <a:ext cx="1095047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264F85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Distribution of Target 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DAGdQMXvE3g</dc:identifier>
  <dcterms:modified xsi:type="dcterms:W3CDTF">2011-08-01T06:04:30Z</dcterms:modified>
  <cp:revision>1</cp:revision>
  <dc:title>Portfolio DSF 35.0 Data Science - Danica</dc:title>
</cp:coreProperties>
</file>