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2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0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3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09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9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5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2BE6-9237-CF84-D2C3-4FF46D88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709" y="1163783"/>
            <a:ext cx="9596582" cy="368530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600" dirty="0">
                <a:latin typeface="Agent Orange" panose="00000400000000000000" pitchFamily="2" charset="0"/>
                <a:cs typeface="Agent Orange" panose="00000400000000000000" pitchFamily="2" charset="0"/>
              </a:rPr>
              <a:t>AMIZADES,</a:t>
            </a:r>
            <a:br>
              <a:rPr lang="pt-BR" sz="6600" dirty="0">
                <a:latin typeface="Agent Orange" panose="00000400000000000000" pitchFamily="2" charset="0"/>
                <a:cs typeface="Agent Orange" panose="00000400000000000000" pitchFamily="2" charset="0"/>
              </a:rPr>
            </a:br>
            <a:r>
              <a:rPr lang="pt-BR" sz="6600" dirty="0">
                <a:latin typeface="Agent Orange" panose="00000400000000000000" pitchFamily="2" charset="0"/>
                <a:cs typeface="Agent Orange" panose="00000400000000000000" pitchFamily="2" charset="0"/>
              </a:rPr>
              <a:t>SIM OU CLARO?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5CDED-C3C0-E193-23AD-535A2224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582" y="5592474"/>
            <a:ext cx="3158836" cy="48043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gels Cookie" panose="02000500000000000000" pitchFamily="2" charset="0"/>
              </a:rPr>
              <a:t>Daniel Pereira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ACD0B-C3C6-B74F-7595-B8EC8B536C80}"/>
              </a:ext>
            </a:extLst>
          </p:cNvPr>
          <p:cNvSpPr txBox="1"/>
          <p:nvPr/>
        </p:nvSpPr>
        <p:spPr>
          <a:xfrm>
            <a:off x="9531417" y="3755225"/>
            <a:ext cx="1362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0" dirty="0">
                <a:solidFill>
                  <a:schemeClr val="accent2">
                    <a:lumMod val="50000"/>
                  </a:schemeClr>
                </a:solidFill>
              </a:rPr>
              <a:t>🗸</a:t>
            </a:r>
          </a:p>
        </p:txBody>
      </p:sp>
    </p:spTree>
    <p:extLst>
      <p:ext uri="{BB962C8B-B14F-4D97-AF65-F5344CB8AC3E}">
        <p14:creationId xmlns:p14="http://schemas.microsoft.com/office/powerpoint/2010/main" val="331873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204547"/>
            <a:ext cx="9281160" cy="3701562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² e no caminho disse-lhe Elias: "Fique aqui, pois o Senhor me enviou a Betel". Eliseu, porém, disse: "Juro pelo nome do Senhor e por tua vida, que não te deixarei ir só". Então foram a Betel.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2 Reis 2:2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367146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Você já deve estar ciente de que todos os da província da Ásia me abandonaram. Entre eles estão Fígelo e Hermógenes.</a:t>
            </a:r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Que o Senhor conceda misericórdia à casa de Onesíforo, porque, muitas vezes, me deu ânimo e nunca se envergonhou das minhas algemas.</a:t>
            </a:r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Pelo contrário, quando chegou a Roma, me procurou com persistência até me encontrar.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2 Timóteo 1:15-17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D2D755-AF5B-6DEB-3C58-D2E3660BE101}"/>
              </a:ext>
            </a:extLst>
          </p:cNvPr>
          <p:cNvSpPr txBox="1"/>
          <p:nvPr/>
        </p:nvSpPr>
        <p:spPr>
          <a:xfrm>
            <a:off x="2303584" y="39565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9959B8-6497-C810-8358-638E47D7413A}"/>
              </a:ext>
            </a:extLst>
          </p:cNvPr>
          <p:cNvSpPr txBox="1"/>
          <p:nvPr/>
        </p:nvSpPr>
        <p:spPr>
          <a:xfrm>
            <a:off x="2303584" y="1708639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C8B99B-5298-6AD4-4244-3CA604ECA3E1}"/>
              </a:ext>
            </a:extLst>
          </p:cNvPr>
          <p:cNvSpPr txBox="1"/>
          <p:nvPr/>
        </p:nvSpPr>
        <p:spPr>
          <a:xfrm>
            <a:off x="2303584" y="346710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860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rmAutofit fontScale="90000"/>
          </a:bodyPr>
          <a:lstStyle/>
          <a:p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Na outra carta, já escrevi a vocês que não se associassem com os impuros.</a:t>
            </a:r>
            <a:b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Refiro-me, com isto, não propriamente aos impuros deste mundo, aos avarentos, ladrões ou idólatras, pois, neste caso, vocês teriam de sair do mundo.</a:t>
            </a:r>
            <a:b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¹¹ Mas, agora, escrevo a vocês que não se associem com alguém que, dizendo-se irmão, for devasso, avarento, idólatra, maldizente, bêbado ou ladrão; nem mesmo comam com alguém assim.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1 Coríntios 5:9-11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D2D755-AF5B-6DEB-3C58-D2E3660BE101}"/>
              </a:ext>
            </a:extLst>
          </p:cNvPr>
          <p:cNvSpPr txBox="1"/>
          <p:nvPr/>
        </p:nvSpPr>
        <p:spPr>
          <a:xfrm>
            <a:off x="2185256" y="5952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C8B99B-5298-6AD4-4244-3CA604ECA3E1}"/>
              </a:ext>
            </a:extLst>
          </p:cNvPr>
          <p:cNvSpPr txBox="1"/>
          <p:nvPr/>
        </p:nvSpPr>
        <p:spPr>
          <a:xfrm>
            <a:off x="2276382" y="136574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766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rmAutofit fontScale="90000"/>
          </a:bodyPr>
          <a:lstStyle/>
          <a:p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² Pelo contrário, o seu prazer está na lei do Senhor, e na sua lei medita de dia e de noite.</a:t>
            </a:r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³ Ele é como árvore plantada junto a uma corrente de águas, que, no devido tempo, dá o seu fruto, e cuja folhagem não murcha; e tudo o que ele faz será bem-sucedido.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Salmos 1:2-3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</p:spTree>
    <p:extLst>
      <p:ext uri="{BB962C8B-B14F-4D97-AF65-F5344CB8AC3E}">
        <p14:creationId xmlns:p14="http://schemas.microsoft.com/office/powerpoint/2010/main" val="31277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Autofit/>
          </a:bodyPr>
          <a:lstStyle/>
          <a:p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De que maneira poderá o jovem guardar puro o seu caminho? Observando-o segundo a tua palavra.</a:t>
            </a:r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¹¹ Guardo a tua palavra no meu coração para não pecar contra ti. </a:t>
            </a:r>
            <a:br>
              <a:rPr lang="pt-BR" sz="4400" dirty="0">
                <a:latin typeface="Best Kids" panose="02000500000000000000" pitchFamily="50" charset="0"/>
              </a:rPr>
            </a:br>
            <a:endParaRPr lang="pt-BR" sz="44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Salmos 119:9, 11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BCE34D-B4E1-7419-D464-B414C094D079}"/>
              </a:ext>
            </a:extLst>
          </p:cNvPr>
          <p:cNvSpPr txBox="1"/>
          <p:nvPr/>
        </p:nvSpPr>
        <p:spPr>
          <a:xfrm>
            <a:off x="2165773" y="1257300"/>
            <a:ext cx="3273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0886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070082"/>
            <a:ext cx="9281160" cy="3701562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</a:t>
            </a:r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Portanto, guardem e cumpram as palavras desta aliança, para que vocês prosperem em tudo o que fizerem. </a:t>
            </a:r>
            <a:br>
              <a:rPr lang="pt-BR" sz="4400" dirty="0">
                <a:latin typeface="Best Kids" panose="02000500000000000000" pitchFamily="50" charset="0"/>
              </a:rPr>
            </a:br>
            <a:endParaRPr lang="pt-BR" sz="44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Deuteronômio 29:9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BCE34D-B4E1-7419-D464-B414C094D079}"/>
              </a:ext>
            </a:extLst>
          </p:cNvPr>
          <p:cNvSpPr txBox="1"/>
          <p:nvPr/>
        </p:nvSpPr>
        <p:spPr>
          <a:xfrm>
            <a:off x="2165773" y="1732084"/>
            <a:ext cx="3529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57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1057470"/>
            <a:ext cx="9281160" cy="3328047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Bem-aventurado o homem que não anda no conselho dos ímpios, não se detém no caminho dos pecadores, nem se assenta na roda dos escarnecedores. </a:t>
            </a:r>
            <a:br>
              <a:rPr lang="pt-BR" sz="4900" dirty="0">
                <a:latin typeface="Angels Cookie" panose="02000500000000000000" pitchFamily="2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3930227" cy="1066800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Salmo 1:1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Almeida Atualizada</a:t>
            </a:r>
          </a:p>
        </p:txBody>
      </p:sp>
    </p:spTree>
    <p:extLst>
      <p:ext uri="{BB962C8B-B14F-4D97-AF65-F5344CB8AC3E}">
        <p14:creationId xmlns:p14="http://schemas.microsoft.com/office/powerpoint/2010/main" val="41474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279142"/>
            <a:ext cx="9281160" cy="3328047"/>
          </a:xfrm>
        </p:spPr>
        <p:txBody>
          <a:bodyPr>
            <a:normAutofit/>
          </a:bodyPr>
          <a:lstStyle/>
          <a:p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Não siga pela vereda dos ímpios nem ande no caminho dos maus.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ngels Cookie" panose="02000500000000000000" pitchFamily="2" charset="0"/>
              </a:rPr>
            </a:br>
            <a:endParaRPr lang="pt-BR" sz="4900" dirty="0">
              <a:solidFill>
                <a:schemeClr val="tx1">
                  <a:lumMod val="75000"/>
                  <a:lumOff val="25000"/>
                </a:schemeClr>
              </a:solidFill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613718" cy="106680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Richela Kids" panose="02000500000000000000" pitchFamily="2" charset="0"/>
              </a:rPr>
              <a:t>Provérbios 4:14</a:t>
            </a:r>
          </a:p>
          <a:p>
            <a:r>
              <a:rPr lang="pt-BR" sz="2500" dirty="0">
                <a:latin typeface="Richela Kids" panose="02000500000000000000" pitchFamily="2" charset="0"/>
              </a:rPr>
              <a:t>Nova Versão Internacional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D8FA33-A145-F0C6-34D4-CE5084FC07A1}"/>
              </a:ext>
            </a:extLst>
          </p:cNvPr>
          <p:cNvSpPr txBox="1"/>
          <p:nvPr/>
        </p:nvSpPr>
        <p:spPr>
          <a:xfrm>
            <a:off x="2318327" y="1967344"/>
            <a:ext cx="29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72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992816"/>
            <a:ext cx="9281160" cy="3328047"/>
          </a:xfrm>
        </p:spPr>
        <p:txBody>
          <a:bodyPr>
            <a:normAutofit/>
          </a:bodyPr>
          <a:lstStyle/>
          <a:p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aquele que afirma que permanece nele (jesus), deve andar como ele andou. </a:t>
            </a:r>
            <a:endParaRPr lang="pt-BR" sz="4900" dirty="0">
              <a:solidFill>
                <a:schemeClr val="tx1">
                  <a:lumMod val="75000"/>
                  <a:lumOff val="25000"/>
                </a:schemeClr>
              </a:solidFill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382809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1 João 2:6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Versão Internacional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6B593C-2B7C-30C2-7D5D-97A2824C964B}"/>
              </a:ext>
            </a:extLst>
          </p:cNvPr>
          <p:cNvSpPr txBox="1"/>
          <p:nvPr/>
        </p:nvSpPr>
        <p:spPr>
          <a:xfrm>
            <a:off x="2295083" y="1967345"/>
            <a:ext cx="31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323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992816"/>
            <a:ext cx="9281160" cy="3328047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Se, porém, andamos na luz, como ele está na luz, temos comunhão uns com os outros, e o sangue de Jesus, seu Filho, nos purifica de todo pecado.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382809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1 João 1:7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Versão Internacional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6B593C-2B7C-30C2-7D5D-97A2824C964B}"/>
              </a:ext>
            </a:extLst>
          </p:cNvPr>
          <p:cNvSpPr txBox="1"/>
          <p:nvPr/>
        </p:nvSpPr>
        <p:spPr>
          <a:xfrm>
            <a:off x="2285846" y="1496291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735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992816"/>
            <a:ext cx="9281160" cy="3328047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² e vivam em amor, como também Cristo nos amou e se entregou por nós como oferta e sacrifício de aroma agradável a Deus. 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382809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Efésios 5:2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15587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837943"/>
            <a:ext cx="9281160" cy="1708821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O amigo ama sempre e na desgraça ele se torna um irmão.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5962227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provérbios 17:17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Tradução da Linguagem de Hoje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E7A44F-4888-9218-3F83-21DCE533D9AE}"/>
              </a:ext>
            </a:extLst>
          </p:cNvPr>
          <p:cNvSpPr txBox="1"/>
          <p:nvPr/>
        </p:nvSpPr>
        <p:spPr>
          <a:xfrm>
            <a:off x="2332028" y="2336800"/>
            <a:ext cx="312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7764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837943"/>
            <a:ext cx="9281160" cy="1708821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Assim como o ferro afia o ferro, o homem afia o seu companheiro. 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E7A44F-4888-9218-3F83-21DCE533D9AE}"/>
              </a:ext>
            </a:extLst>
          </p:cNvPr>
          <p:cNvSpPr txBox="1"/>
          <p:nvPr/>
        </p:nvSpPr>
        <p:spPr>
          <a:xfrm>
            <a:off x="2332028" y="2336800"/>
            <a:ext cx="312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provérbios 27:17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23505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773284"/>
            <a:ext cx="9281160" cy="1708821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Depois dessa conversa de Davi com Saul, surgiu tão grande amizade entre Jônatas e Davi que Jônatas tornou-se o seu melhor amigo. 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1 Samuel 18:1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381758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115</TotalTime>
  <Words>655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Agent Orange</vt:lpstr>
      <vt:lpstr>Angels Cookie</vt:lpstr>
      <vt:lpstr>Arial</vt:lpstr>
      <vt:lpstr>Best Kids</vt:lpstr>
      <vt:lpstr>Richela Kids</vt:lpstr>
      <vt:lpstr>Rockwell</vt:lpstr>
      <vt:lpstr>Rockwell Condensed</vt:lpstr>
      <vt:lpstr>Wingdings</vt:lpstr>
      <vt:lpstr>Tipo de Madeira</vt:lpstr>
      <vt:lpstr>AMIZADES, SIM OU CLARO?</vt:lpstr>
      <vt:lpstr>¹ Bem-aventurado o homem que não anda no conselho dos ímpios, não se detém no caminho dos pecadores, nem se assenta na roda dos escarnecedores.  </vt:lpstr>
      <vt:lpstr> ¹  Não siga pela vereda dos ímpios nem ande no caminho dos maus.  </vt:lpstr>
      <vt:lpstr>   aquele que afirma que permanece nele (jesus), deve andar como ele andou. </vt:lpstr>
      <vt:lpstr>      Se, porém, andamos na luz, como ele está na luz, temos comunhão uns com os outros, e o sangue de Jesus, seu Filho, nos purifica de todo pecado.  </vt:lpstr>
      <vt:lpstr>       ² e vivam em amor, como também Cristo nos amou e se entregou por nós como oferta e sacrifício de aroma agradável a Deus.   </vt:lpstr>
      <vt:lpstr>       ¹  O amigo ama sempre e na desgraça ele se torna um irmão.  </vt:lpstr>
      <vt:lpstr>       ¹  Assim como o ferro afia o ferro, o homem afia o seu companheiro.   </vt:lpstr>
      <vt:lpstr>       ¹ Depois dessa conversa de Davi com Saul, surgiu tão grande amizade entre Jônatas e Davi que Jônatas tornou-se o seu melhor amigo.   </vt:lpstr>
      <vt:lpstr>² e no caminho disse-lhe Elias: "Fique aqui, pois o Senhor me enviou a Betel". Eliseu, porém, disse: "Juro pelo nome do Senhor e por tua vida, que não te deixarei ir só". Então foram a Betel.  </vt:lpstr>
      <vt:lpstr> ¹  Você já deve estar ciente de que todos os da província da Ásia me abandonaram. Entre eles estão Fígelo e Hermógenes. ¹  Que o Senhor conceda misericórdia à casa de Onesíforo, porque, muitas vezes, me deu ânimo e nunca se envergonhou das minhas algemas. ¹  Pelo contrário, quando chegou a Roma, me procurou com persistência até me encontrar.  </vt:lpstr>
      <vt:lpstr>   Na outra carta, já escrevi a vocês que não se associassem com os impuros. ¹  Refiro-me, com isto, não propriamente aos impuros deste mundo, aos avarentos, ladrões ou idólatras, pois, neste caso, vocês teriam de sair do mundo. ¹¹ Mas, agora, escrevo a vocês que não se associem com alguém que, dizendo-se irmão, for devasso, avarento, idólatra, maldizente, bêbado ou ladrão; nem mesmo comam com alguém assim.  </vt:lpstr>
      <vt:lpstr> ² Pelo contrário, o seu prazer está na lei do Senhor, e na sua lei medita de dia e de noite. ³ Ele é como árvore plantada junto a uma corrente de águas, que, no devido tempo, dá o seu fruto, e cuja folhagem não murcha; e tudo o que ele faz será bem-sucedido.  </vt:lpstr>
      <vt:lpstr>    De que maneira poderá o jovem guardar puro o seu caminho? Observando-o segundo a tua palavra. ¹¹ Guardo a tua palavra no meu coração para não pecar contra ti.  </vt:lpstr>
      <vt:lpstr>    Portanto, guardem e cumpram as palavras desta aliança, para que vocês prosperem em tudo o que fizerem.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AMIZADES, SIM OU CLARO?</dc:title>
  <dc:creator>Daniel Pereira</dc:creator>
  <cp:lastModifiedBy>Daniel Pereira</cp:lastModifiedBy>
  <cp:revision>1</cp:revision>
  <dcterms:created xsi:type="dcterms:W3CDTF">2023-08-02T19:14:47Z</dcterms:created>
  <dcterms:modified xsi:type="dcterms:W3CDTF">2023-08-02T21:10:34Z</dcterms:modified>
</cp:coreProperties>
</file>