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2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14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0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76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1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9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85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9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0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8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1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CE38-39F2-4BC6-8BC8-76F958417A76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BCE4AA-44C6-4254-9A57-4DF0BD529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002" y="243225"/>
            <a:ext cx="7766936" cy="1646302"/>
          </a:xfrm>
        </p:spPr>
        <p:txBody>
          <a:bodyPr/>
          <a:lstStyle/>
          <a:p>
            <a:pPr algn="ctr"/>
            <a:r>
              <a:rPr lang="en-GB" dirty="0" smtClean="0"/>
              <a:t>Map Story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the latest and greatest Daniel Bulman (version 3.47)(Software Update Required)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365076" y="4824566"/>
            <a:ext cx="20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*Windows XP startup noise*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47" y="6253221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1280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947" y="0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7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Map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92988"/>
              </p:ext>
            </p:extLst>
          </p:nvPr>
        </p:nvGraphicFramePr>
        <p:xfrm>
          <a:off x="1002059" y="1485323"/>
          <a:ext cx="8596312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8200857" imgH="1343065" progId="Excel.Sheet.12">
                  <p:embed/>
                </p:oleObj>
              </mc:Choice>
              <mc:Fallback>
                <p:oleObj name="Worksheet" r:id="rId3" imgW="8200857" imgH="13430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2059" y="1485323"/>
                        <a:ext cx="8596312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367" y="4612589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79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Monsters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1" y="1354254"/>
            <a:ext cx="3843140" cy="5158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857" y="3485246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03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arrays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96" y="4064924"/>
            <a:ext cx="5009804" cy="2793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42" y="1784"/>
            <a:ext cx="3820058" cy="3877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657"/>
            <a:ext cx="3296110" cy="3619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43" y="1784"/>
            <a:ext cx="2857899" cy="3877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3587"/>
            <a:ext cx="6986696" cy="20244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090" y="179644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01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I decided to randomise Everything…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6" y="4670852"/>
            <a:ext cx="8087854" cy="304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6838">
            <a:off x="189143" y="2181911"/>
            <a:ext cx="4477375" cy="22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86" y="3035821"/>
            <a:ext cx="2381582" cy="152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2316">
            <a:off x="4788709" y="2591864"/>
            <a:ext cx="5763429" cy="1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1059" y="5765168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59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Theories of Motiv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20" y="2635207"/>
            <a:ext cx="2400300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finally Running…</a:t>
            </a:r>
            <a:endParaRPr lang="en-GB" dirty="0"/>
          </a:p>
        </p:txBody>
      </p:sp>
      <p:pic>
        <p:nvPicPr>
          <p:cNvPr id="4" name="Content Placeholder 3" descr="Theories of Motiv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0"/>
            <a:ext cx="2400300" cy="2019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0" r="1782" b="69643"/>
          <a:stretch/>
        </p:blipFill>
        <p:spPr>
          <a:xfrm>
            <a:off x="6127009" y="2289464"/>
            <a:ext cx="6064991" cy="843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r="72631" b="74265"/>
          <a:stretch/>
        </p:blipFill>
        <p:spPr>
          <a:xfrm>
            <a:off x="9855899" y="3573089"/>
            <a:ext cx="2336101" cy="919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0" r="41472" b="46839"/>
          <a:stretch/>
        </p:blipFill>
        <p:spPr>
          <a:xfrm>
            <a:off x="16626" y="1550396"/>
            <a:ext cx="5001308" cy="2169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1" r="2237" b="35994"/>
          <a:stretch/>
        </p:blipFill>
        <p:spPr>
          <a:xfrm>
            <a:off x="5665862" y="4762803"/>
            <a:ext cx="6526138" cy="2095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" r="36693" b="30710"/>
          <a:stretch/>
        </p:blipFill>
        <p:spPr>
          <a:xfrm>
            <a:off x="0" y="3981795"/>
            <a:ext cx="5397622" cy="2944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7948" y="4032864"/>
            <a:ext cx="1006053" cy="55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61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" y="198437"/>
            <a:ext cx="11837324" cy="65504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782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Worksheet</vt:lpstr>
      <vt:lpstr>Map Story</vt:lpstr>
      <vt:lpstr>The Map</vt:lpstr>
      <vt:lpstr>The Monsters</vt:lpstr>
      <vt:lpstr>The arrays</vt:lpstr>
      <vt:lpstr>So I decided to randomise Everything…</vt:lpstr>
      <vt:lpstr>And finally Running…</vt:lpstr>
      <vt:lpstr>PowerPoint Presentation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Story</dc:title>
  <dc:creator>Daniel A. Bulman</dc:creator>
  <cp:lastModifiedBy>Daniel A. Bulman</cp:lastModifiedBy>
  <cp:revision>12</cp:revision>
  <dcterms:created xsi:type="dcterms:W3CDTF">2018-10-22T07:35:03Z</dcterms:created>
  <dcterms:modified xsi:type="dcterms:W3CDTF">2018-10-25T07:38:04Z</dcterms:modified>
</cp:coreProperties>
</file>