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3" r:id="rId16"/>
    <p:sldId id="265" r:id="rId17"/>
    <p:sldId id="266" r:id="rId18"/>
    <p:sldId id="278" r:id="rId19"/>
    <p:sldId id="279" r:id="rId20"/>
    <p:sldId id="280" r:id="rId21"/>
    <p:sldId id="269" r:id="rId22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B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8" autoAdjust="0"/>
  </p:normalViewPr>
  <p:slideViewPr>
    <p:cSldViewPr snapToGrid="0" showGuides="1">
      <p:cViewPr varScale="1">
        <p:scale>
          <a:sx n="85" d="100"/>
          <a:sy n="85" d="100"/>
        </p:scale>
        <p:origin x="1004" y="40"/>
      </p:cViewPr>
      <p:guideLst>
        <p:guide orient="horz" pos="8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钰博 苏" userId="c8e777f554480db7" providerId="LiveId" clId="{7D277A3F-5D91-4B40-BF49-8E5E6CCAD139}"/>
    <pc:docChg chg="undo custSel addSld delSld modSld delMainMaster modMainMaster">
      <pc:chgData name="钰博 苏" userId="c8e777f554480db7" providerId="LiveId" clId="{7D277A3F-5D91-4B40-BF49-8E5E6CCAD139}" dt="2023-11-29T14:52:36.047" v="3229" actId="20577"/>
      <pc:docMkLst>
        <pc:docMk/>
      </pc:docMkLst>
      <pc:sldChg chg="addSp modSp mod chgLayout">
        <pc:chgData name="钰博 苏" userId="c8e777f554480db7" providerId="LiveId" clId="{7D277A3F-5D91-4B40-BF49-8E5E6CCAD139}" dt="2023-11-29T09:19:08.197" v="1347" actId="207"/>
        <pc:sldMkLst>
          <pc:docMk/>
          <pc:sldMk cId="0" sldId="256"/>
        </pc:sldMkLst>
        <pc:spChg chg="add mod">
          <ac:chgData name="钰博 苏" userId="c8e777f554480db7" providerId="LiveId" clId="{7D277A3F-5D91-4B40-BF49-8E5E6CCAD139}" dt="2023-11-29T09:19:08.197" v="1347" actId="207"/>
          <ac:spMkLst>
            <pc:docMk/>
            <pc:sldMk cId="0" sldId="256"/>
            <ac:spMk id="2" creationId="{0FC42D9D-F538-1B97-BFD9-0F6BF32FC239}"/>
          </ac:spMkLst>
        </pc:spChg>
        <pc:spChg chg="mod">
          <ac:chgData name="钰博 苏" userId="c8e777f554480db7" providerId="LiveId" clId="{7D277A3F-5D91-4B40-BF49-8E5E6CCAD139}" dt="2023-11-29T09:16:54.818" v="1328" actId="1076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钰博 苏" userId="c8e777f554480db7" providerId="LiveId" clId="{7D277A3F-5D91-4B40-BF49-8E5E6CCAD139}" dt="2023-11-29T12:12:40.852" v="1946" actId="1076"/>
        <pc:sldMkLst>
          <pc:docMk/>
          <pc:sldMk cId="0" sldId="257"/>
        </pc:sldMkLst>
        <pc:spChg chg="mod">
          <ac:chgData name="钰博 苏" userId="c8e777f554480db7" providerId="LiveId" clId="{7D277A3F-5D91-4B40-BF49-8E5E6CCAD139}" dt="2023-11-29T12:12:40.852" v="1946" actId="1076"/>
          <ac:spMkLst>
            <pc:docMk/>
            <pc:sldMk cId="0" sldId="257"/>
            <ac:spMk id="92" creationId="{00000000-0000-0000-0000-000000000000}"/>
          </ac:spMkLst>
        </pc:spChg>
      </pc:sldChg>
      <pc:sldChg chg="modSp mod modClrScheme chgLayout modNotesTx">
        <pc:chgData name="钰博 苏" userId="c8e777f554480db7" providerId="LiveId" clId="{7D277A3F-5D91-4B40-BF49-8E5E6CCAD139}" dt="2023-11-29T14:30:54.335" v="2987" actId="1076"/>
        <pc:sldMkLst>
          <pc:docMk/>
          <pc:sldMk cId="0" sldId="259"/>
        </pc:sldMkLst>
        <pc:spChg chg="mod">
          <ac:chgData name="钰博 苏" userId="c8e777f554480db7" providerId="LiveId" clId="{7D277A3F-5D91-4B40-BF49-8E5E6CCAD139}" dt="2023-11-29T14:30:54.335" v="2987" actId="1076"/>
          <ac:spMkLst>
            <pc:docMk/>
            <pc:sldMk cId="0" sldId="259"/>
            <ac:spMk id="94" creationId="{00000000-0000-0000-0000-000000000000}"/>
          </ac:spMkLst>
        </pc:spChg>
        <pc:spChg chg="mod">
          <ac:chgData name="钰博 苏" userId="c8e777f554480db7" providerId="LiveId" clId="{7D277A3F-5D91-4B40-BF49-8E5E6CCAD139}" dt="2023-11-29T09:45:40.501" v="1939" actId="20577"/>
          <ac:spMkLst>
            <pc:docMk/>
            <pc:sldMk cId="0" sldId="259"/>
            <ac:spMk id="95" creationId="{00000000-0000-0000-0000-000000000000}"/>
          </ac:spMkLst>
        </pc:spChg>
      </pc:sldChg>
      <pc:sldChg chg="addSp delSp modSp mod">
        <pc:chgData name="钰博 苏" userId="c8e777f554480db7" providerId="LiveId" clId="{7D277A3F-5D91-4B40-BF49-8E5E6CCAD139}" dt="2023-11-29T14:42:03.272" v="3045" actId="20577"/>
        <pc:sldMkLst>
          <pc:docMk/>
          <pc:sldMk cId="0" sldId="260"/>
        </pc:sldMkLst>
        <pc:spChg chg="add mod">
          <ac:chgData name="钰博 苏" userId="c8e777f554480db7" providerId="LiveId" clId="{7D277A3F-5D91-4B40-BF49-8E5E6CCAD139}" dt="2023-11-29T08:38:28.115" v="401" actId="1076"/>
          <ac:spMkLst>
            <pc:docMk/>
            <pc:sldMk cId="0" sldId="260"/>
            <ac:spMk id="2" creationId="{7BA0EA88-4C0B-2EF3-933A-1560E8DB487D}"/>
          </ac:spMkLst>
        </pc:spChg>
        <pc:spChg chg="add mod">
          <ac:chgData name="钰博 苏" userId="c8e777f554480db7" providerId="LiveId" clId="{7D277A3F-5D91-4B40-BF49-8E5E6CCAD139}" dt="2023-11-29T12:17:16.584" v="1970" actId="20577"/>
          <ac:spMkLst>
            <pc:docMk/>
            <pc:sldMk cId="0" sldId="260"/>
            <ac:spMk id="3" creationId="{A127B4C2-AC0B-FB5A-5882-1E8925DBA4A0}"/>
          </ac:spMkLst>
        </pc:spChg>
        <pc:spChg chg="add mod">
          <ac:chgData name="钰博 苏" userId="c8e777f554480db7" providerId="LiveId" clId="{7D277A3F-5D91-4B40-BF49-8E5E6CCAD139}" dt="2023-11-29T12:17:22.878" v="1971" actId="1076"/>
          <ac:spMkLst>
            <pc:docMk/>
            <pc:sldMk cId="0" sldId="260"/>
            <ac:spMk id="4" creationId="{766A8FBD-1F8D-A10F-DD82-FB40D5202DA1}"/>
          </ac:spMkLst>
        </pc:spChg>
        <pc:spChg chg="add del mod">
          <ac:chgData name="钰博 苏" userId="c8e777f554480db7" providerId="LiveId" clId="{7D277A3F-5D91-4B40-BF49-8E5E6CCAD139}" dt="2023-11-29T08:37:37.887" v="384"/>
          <ac:spMkLst>
            <pc:docMk/>
            <pc:sldMk cId="0" sldId="260"/>
            <ac:spMk id="5" creationId="{120E1091-84F0-F6D7-8C39-188A663C3D85}"/>
          </ac:spMkLst>
        </pc:spChg>
        <pc:spChg chg="add mod">
          <ac:chgData name="钰博 苏" userId="c8e777f554480db7" providerId="LiveId" clId="{7D277A3F-5D91-4B40-BF49-8E5E6CCAD139}" dt="2023-11-29T12:17:54.953" v="1989" actId="1076"/>
          <ac:spMkLst>
            <pc:docMk/>
            <pc:sldMk cId="0" sldId="260"/>
            <ac:spMk id="7" creationId="{50949C0C-D66F-B33C-2FAF-56CB6A2062AA}"/>
          </ac:spMkLst>
        </pc:spChg>
        <pc:spChg chg="mod">
          <ac:chgData name="钰博 苏" userId="c8e777f554480db7" providerId="LiveId" clId="{7D277A3F-5D91-4B40-BF49-8E5E6CCAD139}" dt="2023-11-29T08:35:37.092" v="278" actId="1076"/>
          <ac:spMkLst>
            <pc:docMk/>
            <pc:sldMk cId="0" sldId="260"/>
            <ac:spMk id="96" creationId="{00000000-0000-0000-0000-000000000000}"/>
          </ac:spMkLst>
        </pc:spChg>
        <pc:spChg chg="mod">
          <ac:chgData name="钰博 苏" userId="c8e777f554480db7" providerId="LiveId" clId="{7D277A3F-5D91-4B40-BF49-8E5E6CCAD139}" dt="2023-11-29T08:35:45.137" v="279" actId="1076"/>
          <ac:spMkLst>
            <pc:docMk/>
            <pc:sldMk cId="0" sldId="260"/>
            <ac:spMk id="97" creationId="{00000000-0000-0000-0000-000000000000}"/>
          </ac:spMkLst>
        </pc:spChg>
        <pc:spChg chg="mod">
          <ac:chgData name="钰博 苏" userId="c8e777f554480db7" providerId="LiveId" clId="{7D277A3F-5D91-4B40-BF49-8E5E6CCAD139}" dt="2023-11-29T08:35:45.137" v="279" actId="1076"/>
          <ac:spMkLst>
            <pc:docMk/>
            <pc:sldMk cId="0" sldId="260"/>
            <ac:spMk id="98" creationId="{00000000-0000-0000-0000-000000000000}"/>
          </ac:spMkLst>
        </pc:spChg>
        <pc:spChg chg="mod">
          <ac:chgData name="钰博 苏" userId="c8e777f554480db7" providerId="LiveId" clId="{7D277A3F-5D91-4B40-BF49-8E5E6CCAD139}" dt="2023-11-29T08:35:45.137" v="279" actId="1076"/>
          <ac:spMkLst>
            <pc:docMk/>
            <pc:sldMk cId="0" sldId="260"/>
            <ac:spMk id="99" creationId="{00000000-0000-0000-0000-000000000000}"/>
          </ac:spMkLst>
        </pc:spChg>
        <pc:spChg chg="mod">
          <ac:chgData name="钰博 苏" userId="c8e777f554480db7" providerId="LiveId" clId="{7D277A3F-5D91-4B40-BF49-8E5E6CCAD139}" dt="2023-11-29T12:16:09.711" v="1951" actId="1076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钰博 苏" userId="c8e777f554480db7" providerId="LiveId" clId="{7D277A3F-5D91-4B40-BF49-8E5E6CCAD139}" dt="2023-11-29T14:42:03.272" v="3045" actId="20577"/>
          <ac:spMkLst>
            <pc:docMk/>
            <pc:sldMk cId="0" sldId="260"/>
            <ac:spMk id="101" creationId="{00000000-0000-0000-0000-000000000000}"/>
          </ac:spMkLst>
        </pc:spChg>
      </pc:sldChg>
      <pc:sldChg chg="addSp delSp modSp new mod modClrScheme chgLayout">
        <pc:chgData name="钰博 苏" userId="c8e777f554480db7" providerId="LiveId" clId="{7D277A3F-5D91-4B40-BF49-8E5E6CCAD139}" dt="2023-11-29T14:36:59.451" v="3040" actId="14100"/>
        <pc:sldMkLst>
          <pc:docMk/>
          <pc:sldMk cId="3724677267" sldId="261"/>
        </pc:sldMkLst>
        <pc:spChg chg="del">
          <ac:chgData name="钰博 苏" userId="c8e777f554480db7" providerId="LiveId" clId="{7D277A3F-5D91-4B40-BF49-8E5E6CCAD139}" dt="2023-11-29T08:38:46.025" v="403" actId="700"/>
          <ac:spMkLst>
            <pc:docMk/>
            <pc:sldMk cId="3724677267" sldId="261"/>
            <ac:spMk id="2" creationId="{6845C6B1-E01D-81A0-7524-B48663ACD983}"/>
          </ac:spMkLst>
        </pc:spChg>
        <pc:spChg chg="del">
          <ac:chgData name="钰博 苏" userId="c8e777f554480db7" providerId="LiveId" clId="{7D277A3F-5D91-4B40-BF49-8E5E6CCAD139}" dt="2023-11-29T08:38:46.025" v="403" actId="700"/>
          <ac:spMkLst>
            <pc:docMk/>
            <pc:sldMk cId="3724677267" sldId="261"/>
            <ac:spMk id="3" creationId="{47101F7C-5333-D9DC-9E1E-6ABA7C06158A}"/>
          </ac:spMkLst>
        </pc:spChg>
        <pc:spChg chg="add mod">
          <ac:chgData name="钰博 苏" userId="c8e777f554480db7" providerId="LiveId" clId="{7D277A3F-5D91-4B40-BF49-8E5E6CCAD139}" dt="2023-11-29T08:38:49.489" v="404"/>
          <ac:spMkLst>
            <pc:docMk/>
            <pc:sldMk cId="3724677267" sldId="261"/>
            <ac:spMk id="4" creationId="{BFA6BA68-A63F-79B7-557C-EE612D272FB3}"/>
          </ac:spMkLst>
        </pc:spChg>
        <pc:spChg chg="add mod">
          <ac:chgData name="钰博 苏" userId="c8e777f554480db7" providerId="LiveId" clId="{7D277A3F-5D91-4B40-BF49-8E5E6CCAD139}" dt="2023-11-29T14:36:59.451" v="3040" actId="14100"/>
          <ac:spMkLst>
            <pc:docMk/>
            <pc:sldMk cId="3724677267" sldId="261"/>
            <ac:spMk id="5" creationId="{E26B205A-854D-A263-E58F-ABF379E89390}"/>
          </ac:spMkLst>
        </pc:spChg>
        <pc:spChg chg="add mod">
          <ac:chgData name="钰博 苏" userId="c8e777f554480db7" providerId="LiveId" clId="{7D277A3F-5D91-4B40-BF49-8E5E6CCAD139}" dt="2023-11-29T08:57:43.897" v="1135" actId="20577"/>
          <ac:spMkLst>
            <pc:docMk/>
            <pc:sldMk cId="3724677267" sldId="261"/>
            <ac:spMk id="6" creationId="{17313A16-B032-E822-B09E-52A66074C857}"/>
          </ac:spMkLst>
        </pc:spChg>
        <pc:spChg chg="add del mod">
          <ac:chgData name="钰博 苏" userId="c8e777f554480db7" providerId="LiveId" clId="{7D277A3F-5D91-4B40-BF49-8E5E6CCAD139}" dt="2023-11-29T08:44:36.485" v="709"/>
          <ac:spMkLst>
            <pc:docMk/>
            <pc:sldMk cId="3724677267" sldId="261"/>
            <ac:spMk id="7" creationId="{8F3D3A4C-B4F9-00D6-990F-8F95887C3886}"/>
          </ac:spMkLst>
        </pc:spChg>
        <pc:spChg chg="add mod">
          <ac:chgData name="钰博 苏" userId="c8e777f554480db7" providerId="LiveId" clId="{7D277A3F-5D91-4B40-BF49-8E5E6CCAD139}" dt="2023-11-29T08:46:37.887" v="772" actId="1076"/>
          <ac:spMkLst>
            <pc:docMk/>
            <pc:sldMk cId="3724677267" sldId="261"/>
            <ac:spMk id="8" creationId="{9A8848D0-F4FF-8B55-AAC9-3D5F01CD60BF}"/>
          </ac:spMkLst>
        </pc:spChg>
        <pc:spChg chg="add mod">
          <ac:chgData name="钰博 苏" userId="c8e777f554480db7" providerId="LiveId" clId="{7D277A3F-5D91-4B40-BF49-8E5E6CCAD139}" dt="2023-11-29T08:48:17.369" v="879" actId="1076"/>
          <ac:spMkLst>
            <pc:docMk/>
            <pc:sldMk cId="3724677267" sldId="261"/>
            <ac:spMk id="9" creationId="{15F5C257-96B4-BB14-5274-716D2803BAD6}"/>
          </ac:spMkLst>
        </pc:spChg>
        <pc:spChg chg="add del mod">
          <ac:chgData name="钰博 苏" userId="c8e777f554480db7" providerId="LiveId" clId="{7D277A3F-5D91-4B40-BF49-8E5E6CCAD139}" dt="2023-11-29T08:50:00.849" v="882" actId="478"/>
          <ac:spMkLst>
            <pc:docMk/>
            <pc:sldMk cId="3724677267" sldId="261"/>
            <ac:spMk id="10" creationId="{9679A1EB-C437-414D-EBE9-C4CB50F109CF}"/>
          </ac:spMkLst>
        </pc:spChg>
      </pc:sldChg>
      <pc:sldChg chg="addSp delSp modSp new mod modClrScheme chgLayout">
        <pc:chgData name="钰博 苏" userId="c8e777f554480db7" providerId="LiveId" clId="{7D277A3F-5D91-4B40-BF49-8E5E6CCAD139}" dt="2023-11-29T08:55:11.739" v="1128" actId="1076"/>
        <pc:sldMkLst>
          <pc:docMk/>
          <pc:sldMk cId="1299570871" sldId="262"/>
        </pc:sldMkLst>
        <pc:spChg chg="del">
          <ac:chgData name="钰博 苏" userId="c8e777f554480db7" providerId="LiveId" clId="{7D277A3F-5D91-4B40-BF49-8E5E6CCAD139}" dt="2023-11-29T08:50:12.590" v="885" actId="700"/>
          <ac:spMkLst>
            <pc:docMk/>
            <pc:sldMk cId="1299570871" sldId="262"/>
            <ac:spMk id="2" creationId="{EA50DEA0-14F7-3D3A-8145-25742A3A8C84}"/>
          </ac:spMkLst>
        </pc:spChg>
        <pc:spChg chg="del">
          <ac:chgData name="钰博 苏" userId="c8e777f554480db7" providerId="LiveId" clId="{7D277A3F-5D91-4B40-BF49-8E5E6CCAD139}" dt="2023-11-29T08:50:12.590" v="885" actId="700"/>
          <ac:spMkLst>
            <pc:docMk/>
            <pc:sldMk cId="1299570871" sldId="262"/>
            <ac:spMk id="3" creationId="{84A26613-ED92-6008-AE03-624F626A8F25}"/>
          </ac:spMkLst>
        </pc:spChg>
        <pc:spChg chg="add mod">
          <ac:chgData name="钰博 苏" userId="c8e777f554480db7" providerId="LiveId" clId="{7D277A3F-5D91-4B40-BF49-8E5E6CCAD139}" dt="2023-11-29T08:51:59.895" v="972" actId="1076"/>
          <ac:spMkLst>
            <pc:docMk/>
            <pc:sldMk cId="1299570871" sldId="262"/>
            <ac:spMk id="4" creationId="{7873003F-0609-B954-1FD6-1F8AC9DEA200}"/>
          </ac:spMkLst>
        </pc:spChg>
        <pc:spChg chg="add mod">
          <ac:chgData name="钰博 苏" userId="c8e777f554480db7" providerId="LiveId" clId="{7D277A3F-5D91-4B40-BF49-8E5E6CCAD139}" dt="2023-11-29T08:51:53.596" v="968" actId="1076"/>
          <ac:spMkLst>
            <pc:docMk/>
            <pc:sldMk cId="1299570871" sldId="262"/>
            <ac:spMk id="5" creationId="{F33F40EE-D9F2-6613-93CF-8BE1B18903F8}"/>
          </ac:spMkLst>
        </pc:spChg>
        <pc:spChg chg="add del mod">
          <ac:chgData name="钰博 苏" userId="c8e777f554480db7" providerId="LiveId" clId="{7D277A3F-5D91-4B40-BF49-8E5E6CCAD139}" dt="2023-11-29T08:52:12.151" v="986"/>
          <ac:spMkLst>
            <pc:docMk/>
            <pc:sldMk cId="1299570871" sldId="262"/>
            <ac:spMk id="6" creationId="{203B5E86-4C68-1E73-8E2A-DD31B6B2B214}"/>
          </ac:spMkLst>
        </pc:spChg>
        <pc:spChg chg="add del mod">
          <ac:chgData name="钰博 苏" userId="c8e777f554480db7" providerId="LiveId" clId="{7D277A3F-5D91-4B40-BF49-8E5E6CCAD139}" dt="2023-11-29T08:52:19.702" v="998"/>
          <ac:spMkLst>
            <pc:docMk/>
            <pc:sldMk cId="1299570871" sldId="262"/>
            <ac:spMk id="7" creationId="{942CDBE7-AD37-2AD5-9AB0-878D5CF9EE2A}"/>
          </ac:spMkLst>
        </pc:spChg>
        <pc:spChg chg="add mod">
          <ac:chgData name="钰博 苏" userId="c8e777f554480db7" providerId="LiveId" clId="{7D277A3F-5D91-4B40-BF49-8E5E6CCAD139}" dt="2023-11-29T08:53:15.452" v="1053" actId="1076"/>
          <ac:spMkLst>
            <pc:docMk/>
            <pc:sldMk cId="1299570871" sldId="262"/>
            <ac:spMk id="8" creationId="{DA7B733B-0B69-27DD-2386-4A73D21361A4}"/>
          </ac:spMkLst>
        </pc:spChg>
        <pc:spChg chg="add mod">
          <ac:chgData name="钰博 苏" userId="c8e777f554480db7" providerId="LiveId" clId="{7D277A3F-5D91-4B40-BF49-8E5E6CCAD139}" dt="2023-11-29T08:55:02.376" v="1126" actId="1076"/>
          <ac:spMkLst>
            <pc:docMk/>
            <pc:sldMk cId="1299570871" sldId="262"/>
            <ac:spMk id="9" creationId="{1E9320DA-F92D-51B1-1421-FA83EA66030D}"/>
          </ac:spMkLst>
        </pc:spChg>
        <pc:spChg chg="add mod">
          <ac:chgData name="钰博 苏" userId="c8e777f554480db7" providerId="LiveId" clId="{7D277A3F-5D91-4B40-BF49-8E5E6CCAD139}" dt="2023-11-29T08:55:11.739" v="1128" actId="1076"/>
          <ac:spMkLst>
            <pc:docMk/>
            <pc:sldMk cId="1299570871" sldId="262"/>
            <ac:spMk id="10" creationId="{1FB290F2-F030-A6C4-8F9F-0B2B32227C19}"/>
          </ac:spMkLst>
        </pc:spChg>
      </pc:sldChg>
      <pc:sldChg chg="addSp delSp modSp new mod modClrScheme chgLayout modNotesTx">
        <pc:chgData name="钰博 苏" userId="c8e777f554480db7" providerId="LiveId" clId="{7D277A3F-5D91-4B40-BF49-8E5E6CCAD139}" dt="2023-11-29T09:15:28.170" v="1319" actId="114"/>
        <pc:sldMkLst>
          <pc:docMk/>
          <pc:sldMk cId="198730974" sldId="263"/>
        </pc:sldMkLst>
        <pc:spChg chg="del">
          <ac:chgData name="钰博 苏" userId="c8e777f554480db7" providerId="LiveId" clId="{7D277A3F-5D91-4B40-BF49-8E5E6CCAD139}" dt="2023-11-29T08:55:30.455" v="1130" actId="700"/>
          <ac:spMkLst>
            <pc:docMk/>
            <pc:sldMk cId="198730974" sldId="263"/>
            <ac:spMk id="2" creationId="{9D3C4911-B04B-C338-1FED-B5F51559AC4D}"/>
          </ac:spMkLst>
        </pc:spChg>
        <pc:spChg chg="del">
          <ac:chgData name="钰博 苏" userId="c8e777f554480db7" providerId="LiveId" clId="{7D277A3F-5D91-4B40-BF49-8E5E6CCAD139}" dt="2023-11-29T08:55:30.455" v="1130" actId="700"/>
          <ac:spMkLst>
            <pc:docMk/>
            <pc:sldMk cId="198730974" sldId="263"/>
            <ac:spMk id="3" creationId="{0018A2F3-C505-1408-9BA4-C9E8336F219D}"/>
          </ac:spMkLst>
        </pc:spChg>
        <pc:spChg chg="add mod">
          <ac:chgData name="钰博 苏" userId="c8e777f554480db7" providerId="LiveId" clId="{7D277A3F-5D91-4B40-BF49-8E5E6CCAD139}" dt="2023-11-29T09:09:37.721" v="1153" actId="1076"/>
          <ac:spMkLst>
            <pc:docMk/>
            <pc:sldMk cId="198730974" sldId="263"/>
            <ac:spMk id="4" creationId="{809008A5-BB4B-B411-BCAC-89756686638C}"/>
          </ac:spMkLst>
        </pc:spChg>
        <pc:spChg chg="add mod">
          <ac:chgData name="钰博 苏" userId="c8e777f554480db7" providerId="LiveId" clId="{7D277A3F-5D91-4B40-BF49-8E5E6CCAD139}" dt="2023-11-29T09:15:28.170" v="1319" actId="114"/>
          <ac:spMkLst>
            <pc:docMk/>
            <pc:sldMk cId="198730974" sldId="263"/>
            <ac:spMk id="5" creationId="{EAFE7AF7-4A14-7DDE-4832-69055391D8AB}"/>
          </ac:spMkLst>
        </pc:spChg>
        <pc:spChg chg="add del mod">
          <ac:chgData name="钰博 苏" userId="c8e777f554480db7" providerId="LiveId" clId="{7D277A3F-5D91-4B40-BF49-8E5E6CCAD139}" dt="2023-11-29T09:13:49.221" v="1256"/>
          <ac:spMkLst>
            <pc:docMk/>
            <pc:sldMk cId="198730974" sldId="263"/>
            <ac:spMk id="6" creationId="{AAB7085D-B998-0C80-A43B-61C8BF53D446}"/>
          </ac:spMkLst>
        </pc:spChg>
        <pc:spChg chg="add mod">
          <ac:chgData name="钰博 苏" userId="c8e777f554480db7" providerId="LiveId" clId="{7D277A3F-5D91-4B40-BF49-8E5E6CCAD139}" dt="2023-11-29T09:15:07.436" v="1309" actId="14100"/>
          <ac:spMkLst>
            <pc:docMk/>
            <pc:sldMk cId="198730974" sldId="263"/>
            <ac:spMk id="7" creationId="{C0669DDD-049F-3E59-2DC3-D0A5391836E1}"/>
          </ac:spMkLst>
        </pc:spChg>
      </pc:sldChg>
      <pc:sldChg chg="addSp delSp modSp new mod modClrScheme chgLayout modNotesTx">
        <pc:chgData name="钰博 苏" userId="c8e777f554480db7" providerId="LiveId" clId="{7D277A3F-5D91-4B40-BF49-8E5E6CCAD139}" dt="2023-11-29T12:22:40.500" v="2020" actId="20577"/>
        <pc:sldMkLst>
          <pc:docMk/>
          <pc:sldMk cId="2725171363" sldId="264"/>
        </pc:sldMkLst>
        <pc:spChg chg="del">
          <ac:chgData name="钰博 苏" userId="c8e777f554480db7" providerId="LiveId" clId="{7D277A3F-5D91-4B40-BF49-8E5E6CCAD139}" dt="2023-11-29T09:19:14.791" v="1348" actId="700"/>
          <ac:spMkLst>
            <pc:docMk/>
            <pc:sldMk cId="2725171363" sldId="264"/>
            <ac:spMk id="2" creationId="{051AC08B-5AD1-231A-A22D-6DDA4294CA2C}"/>
          </ac:spMkLst>
        </pc:spChg>
        <pc:spChg chg="del">
          <ac:chgData name="钰博 苏" userId="c8e777f554480db7" providerId="LiveId" clId="{7D277A3F-5D91-4B40-BF49-8E5E6CCAD139}" dt="2023-11-29T09:19:14.791" v="1348" actId="700"/>
          <ac:spMkLst>
            <pc:docMk/>
            <pc:sldMk cId="2725171363" sldId="264"/>
            <ac:spMk id="3" creationId="{A9FEE225-2301-0B18-5469-148749582AE2}"/>
          </ac:spMkLst>
        </pc:spChg>
        <pc:spChg chg="add mod">
          <ac:chgData name="钰博 苏" userId="c8e777f554480db7" providerId="LiveId" clId="{7D277A3F-5D91-4B40-BF49-8E5E6CCAD139}" dt="2023-11-29T09:20:26.007" v="1381" actId="1076"/>
          <ac:spMkLst>
            <pc:docMk/>
            <pc:sldMk cId="2725171363" sldId="264"/>
            <ac:spMk id="4" creationId="{916DCD2D-38AB-9321-334E-CD993C615CE9}"/>
          </ac:spMkLst>
        </pc:spChg>
        <pc:spChg chg="add mod">
          <ac:chgData name="钰博 苏" userId="c8e777f554480db7" providerId="LiveId" clId="{7D277A3F-5D91-4B40-BF49-8E5E6CCAD139}" dt="2023-11-29T12:21:08.245" v="2000" actId="1076"/>
          <ac:spMkLst>
            <pc:docMk/>
            <pc:sldMk cId="2725171363" sldId="264"/>
            <ac:spMk id="12" creationId="{7AB56B38-16A6-72B4-7139-5829E9C4631F}"/>
          </ac:spMkLst>
        </pc:spChg>
        <pc:spChg chg="add mod">
          <ac:chgData name="钰博 苏" userId="c8e777f554480db7" providerId="LiveId" clId="{7D277A3F-5D91-4B40-BF49-8E5E6CCAD139}" dt="2023-11-29T12:21:18.633" v="2004" actId="1076"/>
          <ac:spMkLst>
            <pc:docMk/>
            <pc:sldMk cId="2725171363" sldId="264"/>
            <ac:spMk id="13" creationId="{5CE55088-8C5B-950E-F7E4-A5525D5E9E85}"/>
          </ac:spMkLst>
        </pc:spChg>
        <pc:graphicFrameChg chg="add mod modGraphic">
          <ac:chgData name="钰博 苏" userId="c8e777f554480db7" providerId="LiveId" clId="{7D277A3F-5D91-4B40-BF49-8E5E6CCAD139}" dt="2023-11-29T09:30:46.122" v="1561" actId="1076"/>
          <ac:graphicFrameMkLst>
            <pc:docMk/>
            <pc:sldMk cId="2725171363" sldId="264"/>
            <ac:graphicFrameMk id="8" creationId="{153A2A10-693B-DC59-67BB-EFC6B46FD157}"/>
          </ac:graphicFrameMkLst>
        </pc:graphicFrameChg>
        <pc:graphicFrameChg chg="add del mod">
          <ac:chgData name="钰博 苏" userId="c8e777f554480db7" providerId="LiveId" clId="{7D277A3F-5D91-4B40-BF49-8E5E6CCAD139}" dt="2023-11-29T09:27:42.433" v="1483" actId="478"/>
          <ac:graphicFrameMkLst>
            <pc:docMk/>
            <pc:sldMk cId="2725171363" sldId="264"/>
            <ac:graphicFrameMk id="9" creationId="{F1A3A540-3658-78EB-7293-B17946C8233B}"/>
          </ac:graphicFrameMkLst>
        </pc:graphicFrameChg>
        <pc:graphicFrameChg chg="add del mod modGraphic">
          <ac:chgData name="钰博 苏" userId="c8e777f554480db7" providerId="LiveId" clId="{7D277A3F-5D91-4B40-BF49-8E5E6CCAD139}" dt="2023-11-29T09:29:01.480" v="1513" actId="478"/>
          <ac:graphicFrameMkLst>
            <pc:docMk/>
            <pc:sldMk cId="2725171363" sldId="264"/>
            <ac:graphicFrameMk id="10" creationId="{C7B568BA-4687-D037-E003-83F2923898F3}"/>
          </ac:graphicFrameMkLst>
        </pc:graphicFrameChg>
        <pc:graphicFrameChg chg="add mod modGraphic">
          <ac:chgData name="钰博 苏" userId="c8e777f554480db7" providerId="LiveId" clId="{7D277A3F-5D91-4B40-BF49-8E5E6CCAD139}" dt="2023-11-29T09:30:43.349" v="1560" actId="1076"/>
          <ac:graphicFrameMkLst>
            <pc:docMk/>
            <pc:sldMk cId="2725171363" sldId="264"/>
            <ac:graphicFrameMk id="11" creationId="{BA43D15F-9C95-786A-080C-7286C4D2A563}"/>
          </ac:graphicFrameMkLst>
        </pc:graphicFrameChg>
      </pc:sldChg>
      <pc:sldChg chg="addSp delSp modSp new mod modClrScheme chgLayout">
        <pc:chgData name="钰博 苏" userId="c8e777f554480db7" providerId="LiveId" clId="{7D277A3F-5D91-4B40-BF49-8E5E6CCAD139}" dt="2023-11-29T14:43:52.477" v="3099" actId="14100"/>
        <pc:sldMkLst>
          <pc:docMk/>
          <pc:sldMk cId="3395714636" sldId="265"/>
        </pc:sldMkLst>
        <pc:spChg chg="del">
          <ac:chgData name="钰博 苏" userId="c8e777f554480db7" providerId="LiveId" clId="{7D277A3F-5D91-4B40-BF49-8E5E6CCAD139}" dt="2023-11-29T12:21:26.805" v="2006" actId="700"/>
          <ac:spMkLst>
            <pc:docMk/>
            <pc:sldMk cId="3395714636" sldId="265"/>
            <ac:spMk id="2" creationId="{7D25291D-4E38-4AC6-7758-4D72FE979A80}"/>
          </ac:spMkLst>
        </pc:spChg>
        <pc:spChg chg="del">
          <ac:chgData name="钰博 苏" userId="c8e777f554480db7" providerId="LiveId" clId="{7D277A3F-5D91-4B40-BF49-8E5E6CCAD139}" dt="2023-11-29T12:21:26.805" v="2006" actId="700"/>
          <ac:spMkLst>
            <pc:docMk/>
            <pc:sldMk cId="3395714636" sldId="265"/>
            <ac:spMk id="3" creationId="{6A22066D-04BD-2D64-53E6-43236D2491F0}"/>
          </ac:spMkLst>
        </pc:spChg>
        <pc:spChg chg="add mod">
          <ac:chgData name="钰博 苏" userId="c8e777f554480db7" providerId="LiveId" clId="{7D277A3F-5D91-4B40-BF49-8E5E6CCAD139}" dt="2023-11-29T12:37:59.442" v="2295" actId="114"/>
          <ac:spMkLst>
            <pc:docMk/>
            <pc:sldMk cId="3395714636" sldId="265"/>
            <ac:spMk id="4" creationId="{062188A7-D162-18F5-1FF8-284627AA3621}"/>
          </ac:spMkLst>
        </pc:spChg>
        <pc:spChg chg="add mod">
          <ac:chgData name="钰博 苏" userId="c8e777f554480db7" providerId="LiveId" clId="{7D277A3F-5D91-4B40-BF49-8E5E6CCAD139}" dt="2023-11-29T14:43:52.477" v="3099" actId="14100"/>
          <ac:spMkLst>
            <pc:docMk/>
            <pc:sldMk cId="3395714636" sldId="265"/>
            <ac:spMk id="5" creationId="{8CD354FF-EAA6-6F01-6FE9-F699ED5AFACE}"/>
          </ac:spMkLst>
        </pc:spChg>
        <pc:spChg chg="add del mod">
          <ac:chgData name="钰博 苏" userId="c8e777f554480db7" providerId="LiveId" clId="{7D277A3F-5D91-4B40-BF49-8E5E6CCAD139}" dt="2023-11-29T12:29:01.778" v="2254" actId="2711"/>
          <ac:spMkLst>
            <pc:docMk/>
            <pc:sldMk cId="3395714636" sldId="265"/>
            <ac:spMk id="7" creationId="{9E8D7684-94C9-47A9-4D50-B4B1A50E8503}"/>
          </ac:spMkLst>
        </pc:spChg>
        <pc:spChg chg="add mod">
          <ac:chgData name="钰博 苏" userId="c8e777f554480db7" providerId="LiveId" clId="{7D277A3F-5D91-4B40-BF49-8E5E6CCAD139}" dt="2023-11-29T12:29:38.003" v="2286" actId="113"/>
          <ac:spMkLst>
            <pc:docMk/>
            <pc:sldMk cId="3395714636" sldId="265"/>
            <ac:spMk id="8" creationId="{0A7BFF10-82C2-43F1-ADDE-4B9FB74AC637}"/>
          </ac:spMkLst>
        </pc:spChg>
        <pc:spChg chg="add mod">
          <ac:chgData name="钰博 苏" userId="c8e777f554480db7" providerId="LiveId" clId="{7D277A3F-5D91-4B40-BF49-8E5E6CCAD139}" dt="2023-11-29T12:29:57.704" v="2291" actId="207"/>
          <ac:spMkLst>
            <pc:docMk/>
            <pc:sldMk cId="3395714636" sldId="265"/>
            <ac:spMk id="9" creationId="{28F7A3FA-951E-B010-3308-C53C83E26AB5}"/>
          </ac:spMkLst>
        </pc:spChg>
        <pc:graphicFrameChg chg="add mod">
          <ac:chgData name="钰博 苏" userId="c8e777f554480db7" providerId="LiveId" clId="{7D277A3F-5D91-4B40-BF49-8E5E6CCAD139}" dt="2023-11-29T12:25:52.434" v="2116" actId="1076"/>
          <ac:graphicFrameMkLst>
            <pc:docMk/>
            <pc:sldMk cId="3395714636" sldId="265"/>
            <ac:graphicFrameMk id="6" creationId="{F24AFB59-6744-1B35-973C-BBB1A653111C}"/>
          </ac:graphicFrameMkLst>
        </pc:graphicFrameChg>
      </pc:sldChg>
      <pc:sldChg chg="addSp delSp modSp add del mod">
        <pc:chgData name="钰博 苏" userId="c8e777f554480db7" providerId="LiveId" clId="{7D277A3F-5D91-4B40-BF49-8E5E6CCAD139}" dt="2023-11-29T12:12:52.484" v="1947" actId="47"/>
        <pc:sldMkLst>
          <pc:docMk/>
          <pc:sldMk cId="4158168943" sldId="265"/>
        </pc:sldMkLst>
        <pc:spChg chg="add mod">
          <ac:chgData name="钰博 苏" userId="c8e777f554480db7" providerId="LiveId" clId="{7D277A3F-5D91-4B40-BF49-8E5E6CCAD139}" dt="2023-11-29T09:38:44.167" v="1685" actId="1076"/>
          <ac:spMkLst>
            <pc:docMk/>
            <pc:sldMk cId="4158168943" sldId="265"/>
            <ac:spMk id="2" creationId="{898744D0-7F04-AF40-D1C9-B8F9CCC7578D}"/>
          </ac:spMkLst>
        </pc:spChg>
        <pc:spChg chg="add mod">
          <ac:chgData name="钰博 苏" userId="c8e777f554480db7" providerId="LiveId" clId="{7D277A3F-5D91-4B40-BF49-8E5E6CCAD139}" dt="2023-11-29T09:41:13.158" v="1724" actId="1076"/>
          <ac:spMkLst>
            <pc:docMk/>
            <pc:sldMk cId="4158168943" sldId="265"/>
            <ac:spMk id="5" creationId="{8F22EE3B-706A-FDC2-DDFC-0250437B6FC9}"/>
          </ac:spMkLst>
        </pc:spChg>
        <pc:spChg chg="add mod">
          <ac:chgData name="钰博 苏" userId="c8e777f554480db7" providerId="LiveId" clId="{7D277A3F-5D91-4B40-BF49-8E5E6CCAD139}" dt="2023-11-29T09:40:10.533" v="1702" actId="1076"/>
          <ac:spMkLst>
            <pc:docMk/>
            <pc:sldMk cId="4158168943" sldId="265"/>
            <ac:spMk id="6" creationId="{530A6D5A-7C8A-5CEA-F514-91DE88A1644C}"/>
          </ac:spMkLst>
        </pc:spChg>
        <pc:spChg chg="add mod">
          <ac:chgData name="钰博 苏" userId="c8e777f554480db7" providerId="LiveId" clId="{7D277A3F-5D91-4B40-BF49-8E5E6CCAD139}" dt="2023-11-29T09:40:22.803" v="1705" actId="20577"/>
          <ac:spMkLst>
            <pc:docMk/>
            <pc:sldMk cId="4158168943" sldId="265"/>
            <ac:spMk id="7" creationId="{C27C8481-9771-8219-CCDD-276807F240AE}"/>
          </ac:spMkLst>
        </pc:spChg>
        <pc:spChg chg="add mod">
          <ac:chgData name="钰博 苏" userId="c8e777f554480db7" providerId="LiveId" clId="{7D277A3F-5D91-4B40-BF49-8E5E6CCAD139}" dt="2023-11-29T09:40:36.030" v="1708" actId="20577"/>
          <ac:spMkLst>
            <pc:docMk/>
            <pc:sldMk cId="4158168943" sldId="265"/>
            <ac:spMk id="8" creationId="{AFAE682A-E45F-8D6B-E447-765FAF209D62}"/>
          </ac:spMkLst>
        </pc:spChg>
        <pc:spChg chg="add del mod">
          <ac:chgData name="钰博 苏" userId="c8e777f554480db7" providerId="LiveId" clId="{7D277A3F-5D91-4B40-BF49-8E5E6CCAD139}" dt="2023-11-29T09:40:50.586" v="1711"/>
          <ac:spMkLst>
            <pc:docMk/>
            <pc:sldMk cId="4158168943" sldId="265"/>
            <ac:spMk id="9" creationId="{96362667-0E55-3E32-55F2-6F45ECD6910B}"/>
          </ac:spMkLst>
        </pc:spChg>
        <pc:spChg chg="add mod">
          <ac:chgData name="钰博 苏" userId="c8e777f554480db7" providerId="LiveId" clId="{7D277A3F-5D91-4B40-BF49-8E5E6CCAD139}" dt="2023-11-29T09:42:40.057" v="1816" actId="20577"/>
          <ac:spMkLst>
            <pc:docMk/>
            <pc:sldMk cId="4158168943" sldId="265"/>
            <ac:spMk id="10" creationId="{E3146938-96EE-191D-2A1D-0560C7AB6873}"/>
          </ac:spMkLst>
        </pc:spChg>
        <pc:spChg chg="add del mod">
          <ac:chgData name="钰博 苏" userId="c8e777f554480db7" providerId="LiveId" clId="{7D277A3F-5D91-4B40-BF49-8E5E6CCAD139}" dt="2023-11-29T09:43:25.960" v="1862" actId="478"/>
          <ac:spMkLst>
            <pc:docMk/>
            <pc:sldMk cId="4158168943" sldId="265"/>
            <ac:spMk id="11" creationId="{2CFE3A82-1553-ABE1-BCC3-BC3E339809D7}"/>
          </ac:spMkLst>
        </pc:spChg>
        <pc:spChg chg="add mod">
          <ac:chgData name="钰博 苏" userId="c8e777f554480db7" providerId="LiveId" clId="{7D277A3F-5D91-4B40-BF49-8E5E6CCAD139}" dt="2023-11-29T09:44:59.156" v="1937" actId="1076"/>
          <ac:spMkLst>
            <pc:docMk/>
            <pc:sldMk cId="4158168943" sldId="265"/>
            <ac:spMk id="12" creationId="{04C61B7F-72C1-B956-2AC6-AAB488072E84}"/>
          </ac:spMkLst>
        </pc:spChg>
        <pc:spChg chg="del">
          <ac:chgData name="钰博 苏" userId="c8e777f554480db7" providerId="LiveId" clId="{7D277A3F-5D91-4B40-BF49-8E5E6CCAD139}" dt="2023-11-29T09:36:17.513" v="1636" actId="478"/>
          <ac:spMkLst>
            <pc:docMk/>
            <pc:sldMk cId="4158168943" sldId="265"/>
            <ac:spMk id="95" creationId="{00000000-0000-0000-0000-000000000000}"/>
          </ac:spMkLst>
        </pc:spChg>
        <pc:picChg chg="add mod">
          <ac:chgData name="钰博 苏" userId="c8e777f554480db7" providerId="LiveId" clId="{7D277A3F-5D91-4B40-BF49-8E5E6CCAD139}" dt="2023-11-29T09:39:36.631" v="1690" actId="1076"/>
          <ac:picMkLst>
            <pc:docMk/>
            <pc:sldMk cId="4158168943" sldId="265"/>
            <ac:picMk id="4" creationId="{269C030B-E25A-E18C-E7D0-A19C051AD33D}"/>
          </ac:picMkLst>
        </pc:picChg>
      </pc:sldChg>
      <pc:sldChg chg="addSp delSp modSp new mod modClrScheme chgLayout">
        <pc:chgData name="钰博 苏" userId="c8e777f554480db7" providerId="LiveId" clId="{7D277A3F-5D91-4B40-BF49-8E5E6CCAD139}" dt="2023-11-29T14:16:02.877" v="2517" actId="1076"/>
        <pc:sldMkLst>
          <pc:docMk/>
          <pc:sldMk cId="3645521640" sldId="266"/>
        </pc:sldMkLst>
        <pc:spChg chg="del">
          <ac:chgData name="钰博 苏" userId="c8e777f554480db7" providerId="LiveId" clId="{7D277A3F-5D91-4B40-BF49-8E5E6CCAD139}" dt="2023-11-29T12:37:44.758" v="2293" actId="700"/>
          <ac:spMkLst>
            <pc:docMk/>
            <pc:sldMk cId="3645521640" sldId="266"/>
            <ac:spMk id="2" creationId="{7918122B-805A-5F01-F402-C23039FDEB0E}"/>
          </ac:spMkLst>
        </pc:spChg>
        <pc:spChg chg="del">
          <ac:chgData name="钰博 苏" userId="c8e777f554480db7" providerId="LiveId" clId="{7D277A3F-5D91-4B40-BF49-8E5E6CCAD139}" dt="2023-11-29T12:37:44.758" v="2293" actId="700"/>
          <ac:spMkLst>
            <pc:docMk/>
            <pc:sldMk cId="3645521640" sldId="266"/>
            <ac:spMk id="3" creationId="{08F15B6A-50E4-26A1-1300-8FD0D5D1F208}"/>
          </ac:spMkLst>
        </pc:spChg>
        <pc:spChg chg="add mod">
          <ac:chgData name="钰博 苏" userId="c8e777f554480db7" providerId="LiveId" clId="{7D277A3F-5D91-4B40-BF49-8E5E6CCAD139}" dt="2023-11-29T14:15:47.588" v="2509" actId="1076"/>
          <ac:spMkLst>
            <pc:docMk/>
            <pc:sldMk cId="3645521640" sldId="266"/>
            <ac:spMk id="4" creationId="{7676239F-5E7D-D38C-5103-ED529D97C8CB}"/>
          </ac:spMkLst>
        </pc:spChg>
        <pc:spChg chg="add del mod">
          <ac:chgData name="钰博 苏" userId="c8e777f554480db7" providerId="LiveId" clId="{7D277A3F-5D91-4B40-BF49-8E5E6CCAD139}" dt="2023-11-29T14:12:33.762" v="2385" actId="478"/>
          <ac:spMkLst>
            <pc:docMk/>
            <pc:sldMk cId="3645521640" sldId="266"/>
            <ac:spMk id="5" creationId="{CBEFE82C-971C-AF8E-6567-FAC29E694AC5}"/>
          </ac:spMkLst>
        </pc:spChg>
        <pc:spChg chg="add mod">
          <ac:chgData name="钰博 苏" userId="c8e777f554480db7" providerId="LiveId" clId="{7D277A3F-5D91-4B40-BF49-8E5E6CCAD139}" dt="2023-11-29T14:16:00.052" v="2516" actId="1076"/>
          <ac:spMkLst>
            <pc:docMk/>
            <pc:sldMk cId="3645521640" sldId="266"/>
            <ac:spMk id="6" creationId="{DD1D6BDA-9A69-33CA-97C4-BA94C24DFD2C}"/>
          </ac:spMkLst>
        </pc:spChg>
        <pc:spChg chg="add mod">
          <ac:chgData name="钰博 苏" userId="c8e777f554480db7" providerId="LiveId" clId="{7D277A3F-5D91-4B40-BF49-8E5E6CCAD139}" dt="2023-11-29T14:16:02.877" v="2517" actId="1076"/>
          <ac:spMkLst>
            <pc:docMk/>
            <pc:sldMk cId="3645521640" sldId="266"/>
            <ac:spMk id="7" creationId="{5218F4A8-3C19-DA70-EB71-529AB6DF5AAC}"/>
          </ac:spMkLst>
        </pc:spChg>
      </pc:sldChg>
      <pc:sldChg chg="addSp delSp modSp new mod modClrScheme chgLayout">
        <pc:chgData name="钰博 苏" userId="c8e777f554480db7" providerId="LiveId" clId="{7D277A3F-5D91-4B40-BF49-8E5E6CCAD139}" dt="2023-11-29T14:21:37.790" v="2735" actId="20577"/>
        <pc:sldMkLst>
          <pc:docMk/>
          <pc:sldMk cId="3672268205" sldId="267"/>
        </pc:sldMkLst>
        <pc:spChg chg="del">
          <ac:chgData name="钰博 苏" userId="c8e777f554480db7" providerId="LiveId" clId="{7D277A3F-5D91-4B40-BF49-8E5E6CCAD139}" dt="2023-11-29T14:16:39.490" v="2520" actId="700"/>
          <ac:spMkLst>
            <pc:docMk/>
            <pc:sldMk cId="3672268205" sldId="267"/>
            <ac:spMk id="2" creationId="{466AA1B8-5C6D-8594-10A3-7C0EFCCA7C54}"/>
          </ac:spMkLst>
        </pc:spChg>
        <pc:spChg chg="del">
          <ac:chgData name="钰博 苏" userId="c8e777f554480db7" providerId="LiveId" clId="{7D277A3F-5D91-4B40-BF49-8E5E6CCAD139}" dt="2023-11-29T14:16:39.490" v="2520" actId="700"/>
          <ac:spMkLst>
            <pc:docMk/>
            <pc:sldMk cId="3672268205" sldId="267"/>
            <ac:spMk id="3" creationId="{F457ED8E-8732-6090-E322-46079C0EF828}"/>
          </ac:spMkLst>
        </pc:spChg>
        <pc:spChg chg="add mod">
          <ac:chgData name="钰博 苏" userId="c8e777f554480db7" providerId="LiveId" clId="{7D277A3F-5D91-4B40-BF49-8E5E6CCAD139}" dt="2023-11-29T14:16:37.229" v="2519"/>
          <ac:spMkLst>
            <pc:docMk/>
            <pc:sldMk cId="3672268205" sldId="267"/>
            <ac:spMk id="4" creationId="{36FEDAFD-5B35-BF14-FA6E-B4E7742835C2}"/>
          </ac:spMkLst>
        </pc:spChg>
        <pc:spChg chg="add mod">
          <ac:chgData name="钰博 苏" userId="c8e777f554480db7" providerId="LiveId" clId="{7D277A3F-5D91-4B40-BF49-8E5E6CCAD139}" dt="2023-11-29T14:21:25.546" v="2732" actId="1076"/>
          <ac:spMkLst>
            <pc:docMk/>
            <pc:sldMk cId="3672268205" sldId="267"/>
            <ac:spMk id="5" creationId="{59A8A148-D523-FE5C-F336-CB349D62B0DF}"/>
          </ac:spMkLst>
        </pc:spChg>
        <pc:spChg chg="add mod">
          <ac:chgData name="钰博 苏" userId="c8e777f554480db7" providerId="LiveId" clId="{7D277A3F-5D91-4B40-BF49-8E5E6CCAD139}" dt="2023-11-29T14:21:37.790" v="2735" actId="20577"/>
          <ac:spMkLst>
            <pc:docMk/>
            <pc:sldMk cId="3672268205" sldId="267"/>
            <ac:spMk id="6" creationId="{BED7E0BD-3DE4-A524-C2EF-9000F60EE73A}"/>
          </ac:spMkLst>
        </pc:spChg>
        <pc:spChg chg="add mod">
          <ac:chgData name="钰博 苏" userId="c8e777f554480db7" providerId="LiveId" clId="{7D277A3F-5D91-4B40-BF49-8E5E6CCAD139}" dt="2023-11-29T14:19:31.642" v="2672" actId="1076"/>
          <ac:spMkLst>
            <pc:docMk/>
            <pc:sldMk cId="3672268205" sldId="267"/>
            <ac:spMk id="7" creationId="{209F717F-0A23-43F9-043E-BC5BE53234CA}"/>
          </ac:spMkLst>
        </pc:spChg>
      </pc:sldChg>
      <pc:sldChg chg="addSp delSp modSp new mod modClrScheme chgLayout">
        <pc:chgData name="钰博 苏" userId="c8e777f554480db7" providerId="LiveId" clId="{7D277A3F-5D91-4B40-BF49-8E5E6CCAD139}" dt="2023-11-29T14:28:02.374" v="2983" actId="114"/>
        <pc:sldMkLst>
          <pc:docMk/>
          <pc:sldMk cId="1930292567" sldId="268"/>
        </pc:sldMkLst>
        <pc:spChg chg="del">
          <ac:chgData name="钰博 苏" userId="c8e777f554480db7" providerId="LiveId" clId="{7D277A3F-5D91-4B40-BF49-8E5E6CCAD139}" dt="2023-11-29T14:20:13.586" v="2675" actId="700"/>
          <ac:spMkLst>
            <pc:docMk/>
            <pc:sldMk cId="1930292567" sldId="268"/>
            <ac:spMk id="2" creationId="{4E09A6BA-9F36-13DA-A532-35F0100F27F6}"/>
          </ac:spMkLst>
        </pc:spChg>
        <pc:spChg chg="del">
          <ac:chgData name="钰博 苏" userId="c8e777f554480db7" providerId="LiveId" clId="{7D277A3F-5D91-4B40-BF49-8E5E6CCAD139}" dt="2023-11-29T14:20:13.586" v="2675" actId="700"/>
          <ac:spMkLst>
            <pc:docMk/>
            <pc:sldMk cId="1930292567" sldId="268"/>
            <ac:spMk id="3" creationId="{84C85CD0-5985-D6E6-B0BD-0FF2AFB553A5}"/>
          </ac:spMkLst>
        </pc:spChg>
        <pc:spChg chg="add mod">
          <ac:chgData name="钰博 苏" userId="c8e777f554480db7" providerId="LiveId" clId="{7D277A3F-5D91-4B40-BF49-8E5E6CCAD139}" dt="2023-11-29T14:22:26.448" v="2757" actId="1076"/>
          <ac:spMkLst>
            <pc:docMk/>
            <pc:sldMk cId="1930292567" sldId="268"/>
            <ac:spMk id="4" creationId="{AB7052CD-D915-10BF-47C6-43F2D04AB700}"/>
          </ac:spMkLst>
        </pc:spChg>
        <pc:spChg chg="add mod">
          <ac:chgData name="钰博 苏" userId="c8e777f554480db7" providerId="LiveId" clId="{7D277A3F-5D91-4B40-BF49-8E5E6CCAD139}" dt="2023-11-29T14:27:58.615" v="2982" actId="114"/>
          <ac:spMkLst>
            <pc:docMk/>
            <pc:sldMk cId="1930292567" sldId="268"/>
            <ac:spMk id="5" creationId="{75834256-5B74-8D8E-97BE-724D809519EF}"/>
          </ac:spMkLst>
        </pc:spChg>
        <pc:spChg chg="add mod">
          <ac:chgData name="钰博 苏" userId="c8e777f554480db7" providerId="LiveId" clId="{7D277A3F-5D91-4B40-BF49-8E5E6CCAD139}" dt="2023-11-29T14:28:02.374" v="2983" actId="114"/>
          <ac:spMkLst>
            <pc:docMk/>
            <pc:sldMk cId="1930292567" sldId="268"/>
            <ac:spMk id="6" creationId="{DACEA5B3-EAED-D284-7599-0EAC8F77A812}"/>
          </ac:spMkLst>
        </pc:spChg>
      </pc:sldChg>
      <pc:sldChg chg="addSp delSp modSp new mod modClrScheme chgLayout">
        <pc:chgData name="钰博 苏" userId="c8e777f554480db7" providerId="LiveId" clId="{7D277A3F-5D91-4B40-BF49-8E5E6CCAD139}" dt="2023-11-29T14:52:36.047" v="3229" actId="20577"/>
        <pc:sldMkLst>
          <pc:docMk/>
          <pc:sldMk cId="1967235924" sldId="269"/>
        </pc:sldMkLst>
        <pc:spChg chg="del">
          <ac:chgData name="钰博 苏" userId="c8e777f554480db7" providerId="LiveId" clId="{7D277A3F-5D91-4B40-BF49-8E5E6CCAD139}" dt="2023-11-29T14:44:20.899" v="3101" actId="700"/>
          <ac:spMkLst>
            <pc:docMk/>
            <pc:sldMk cId="1967235924" sldId="269"/>
            <ac:spMk id="2" creationId="{8B96D17D-940E-010F-AB50-689970C29F29}"/>
          </ac:spMkLst>
        </pc:spChg>
        <pc:spChg chg="del">
          <ac:chgData name="钰博 苏" userId="c8e777f554480db7" providerId="LiveId" clId="{7D277A3F-5D91-4B40-BF49-8E5E6CCAD139}" dt="2023-11-29T14:44:20.899" v="3101" actId="700"/>
          <ac:spMkLst>
            <pc:docMk/>
            <pc:sldMk cId="1967235924" sldId="269"/>
            <ac:spMk id="3" creationId="{2CACC7EA-4456-5B6F-A995-182902BFDA44}"/>
          </ac:spMkLst>
        </pc:spChg>
        <pc:spChg chg="add mod">
          <ac:chgData name="钰博 苏" userId="c8e777f554480db7" providerId="LiveId" clId="{7D277A3F-5D91-4B40-BF49-8E5E6CCAD139}" dt="2023-11-29T14:47:40.352" v="3161" actId="1076"/>
          <ac:spMkLst>
            <pc:docMk/>
            <pc:sldMk cId="1967235924" sldId="269"/>
            <ac:spMk id="4" creationId="{18EA78A9-3719-B8A3-FCD0-6D806699BAE8}"/>
          </ac:spMkLst>
        </pc:spChg>
        <pc:spChg chg="add mod">
          <ac:chgData name="钰博 苏" userId="c8e777f554480db7" providerId="LiveId" clId="{7D277A3F-5D91-4B40-BF49-8E5E6CCAD139}" dt="2023-11-29T14:52:27.675" v="3223" actId="15"/>
          <ac:spMkLst>
            <pc:docMk/>
            <pc:sldMk cId="1967235924" sldId="269"/>
            <ac:spMk id="5" creationId="{C9CC99F5-4AB2-7347-22F3-A79BDA9FC941}"/>
          </ac:spMkLst>
        </pc:spChg>
        <pc:spChg chg="add mod">
          <ac:chgData name="钰博 苏" userId="c8e777f554480db7" providerId="LiveId" clId="{7D277A3F-5D91-4B40-BF49-8E5E6CCAD139}" dt="2023-11-29T14:52:36.047" v="3229" actId="20577"/>
          <ac:spMkLst>
            <pc:docMk/>
            <pc:sldMk cId="1967235924" sldId="269"/>
            <ac:spMk id="6" creationId="{B4CCDE5E-CF83-F285-EB85-C074E9DF4C5E}"/>
          </ac:spMkLst>
        </pc:spChg>
        <pc:spChg chg="add mod">
          <ac:chgData name="钰博 苏" userId="c8e777f554480db7" providerId="LiveId" clId="{7D277A3F-5D91-4B40-BF49-8E5E6CCAD139}" dt="2023-11-29T14:52:22.290" v="3220" actId="20577"/>
          <ac:spMkLst>
            <pc:docMk/>
            <pc:sldMk cId="1967235924" sldId="269"/>
            <ac:spMk id="7" creationId="{2CD7FE05-1AC5-593B-7A1B-065E4D7636F9}"/>
          </ac:spMkLst>
        </pc:spChg>
        <pc:spChg chg="add mod">
          <ac:chgData name="钰博 苏" userId="c8e777f554480db7" providerId="LiveId" clId="{7D277A3F-5D91-4B40-BF49-8E5E6CCAD139}" dt="2023-11-29T14:52:17.699" v="3217" actId="14100"/>
          <ac:spMkLst>
            <pc:docMk/>
            <pc:sldMk cId="1967235924" sldId="269"/>
            <ac:spMk id="8" creationId="{582EA963-94F1-5331-81CA-7BFDA5EB5803}"/>
          </ac:spMkLst>
        </pc:spChg>
      </pc:sldChg>
      <pc:sldMasterChg chg="addSp delSp modSp mod modSldLayout">
        <pc:chgData name="钰博 苏" userId="c8e777f554480db7" providerId="LiveId" clId="{7D277A3F-5D91-4B40-BF49-8E5E6CCAD139}" dt="2023-11-29T09:18:54.500" v="1345"/>
        <pc:sldMasterMkLst>
          <pc:docMk/>
          <pc:sldMasterMk cId="0" sldId="2147483648"/>
        </pc:sldMasterMkLst>
        <pc:spChg chg="add del">
          <ac:chgData name="钰博 苏" userId="c8e777f554480db7" providerId="LiveId" clId="{7D277A3F-5D91-4B40-BF49-8E5E6CCAD139}" dt="2023-11-29T09:18:48.532" v="1343" actId="478"/>
          <ac:spMkLst>
            <pc:docMk/>
            <pc:sldMasterMk cId="0" sldId="2147483648"/>
            <ac:spMk id="7" creationId="{00000000-0000-0000-0000-000000000000}"/>
          </ac:spMkLst>
        </pc:spChg>
        <pc:spChg chg="add del">
          <ac:chgData name="钰博 苏" userId="c8e777f554480db7" providerId="LiveId" clId="{7D277A3F-5D91-4B40-BF49-8E5E6CCAD139}" dt="2023-11-29T09:18:48.341" v="1342" actId="478"/>
          <ac:spMkLst>
            <pc:docMk/>
            <pc:sldMasterMk cId="0" sldId="2147483648"/>
            <ac:spMk id="8" creationId="{00000000-0000-0000-0000-000000000000}"/>
          </ac:spMkLst>
        </pc:spChg>
        <pc:sldLayoutChg chg="addSp delSp modSp">
          <pc:chgData name="钰博 苏" userId="c8e777f554480db7" providerId="LiveId" clId="{7D277A3F-5D91-4B40-BF49-8E5E6CCAD139}" dt="2023-11-29T09:18:54.500" v="1345"/>
          <pc:sldLayoutMkLst>
            <pc:docMk/>
            <pc:sldMasterMk cId="0" sldId="2147483648"/>
            <pc:sldLayoutMk cId="0" sldId="2147483649"/>
          </pc:sldLayoutMkLst>
          <pc:spChg chg="add del mod">
            <ac:chgData name="钰博 苏" userId="c8e777f554480db7" providerId="LiveId" clId="{7D277A3F-5D91-4B40-BF49-8E5E6CCAD139}" dt="2023-11-29T09:18:54.500" v="1345"/>
            <ac:spMkLst>
              <pc:docMk/>
              <pc:sldMasterMk cId="0" sldId="2147483648"/>
              <pc:sldLayoutMk cId="0" sldId="2147483649"/>
              <ac:spMk id="5" creationId="{42B1B8F1-1AE2-3B69-B893-81F97100D069}"/>
            </ac:spMkLst>
          </pc:spChg>
        </pc:sldLayoutChg>
      </pc:sldMasterChg>
      <pc:sldMasterChg chg="delSp modSp del mod delSldLayout">
        <pc:chgData name="钰博 苏" userId="c8e777f554480db7" providerId="LiveId" clId="{7D277A3F-5D91-4B40-BF49-8E5E6CCAD139}" dt="2023-11-29T09:18:10.836" v="1339" actId="700"/>
        <pc:sldMasterMkLst>
          <pc:docMk/>
          <pc:sldMasterMk cId="0" sldId="2147483661"/>
        </pc:sldMasterMkLst>
        <pc:spChg chg="del">
          <ac:chgData name="钰博 苏" userId="c8e777f554480db7" providerId="LiveId" clId="{7D277A3F-5D91-4B40-BF49-8E5E6CCAD139}" dt="2023-11-29T09:18:02.383" v="1337" actId="478"/>
          <ac:spMkLst>
            <pc:docMk/>
            <pc:sldMasterMk cId="0" sldId="2147483661"/>
            <ac:spMk id="43" creationId="{00000000-0000-0000-0000-000000000000}"/>
          </ac:spMkLst>
        </pc:spChg>
        <pc:spChg chg="del">
          <ac:chgData name="钰博 苏" userId="c8e777f554480db7" providerId="LiveId" clId="{7D277A3F-5D91-4B40-BF49-8E5E6CCAD139}" dt="2023-11-29T09:18:02.919" v="1338" actId="478"/>
          <ac:spMkLst>
            <pc:docMk/>
            <pc:sldMasterMk cId="0" sldId="2147483661"/>
            <ac:spMk id="44" creationId="{00000000-0000-0000-0000-000000000000}"/>
          </ac:spMkLst>
        </pc:sp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钰博 苏" userId="c8e777f554480db7" providerId="LiveId" clId="{7D277A3F-5D91-4B40-BF49-8E5E6CCAD139}" dt="2023-11-29T09:18:10.836" v="1339" actId="700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F18DA-80C7-4E38-99FE-1D23CD1F1B2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A5D3-398E-4EE5-9F3C-92C9AFCDD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Fermat's Little Theorem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A5D3-398E-4EE5-9F3C-92C9AFCDD2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0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Asterisk : 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A5D3-398E-4EE5-9F3C-92C9AFCDD2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Zn is the Least complete residue system of n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Complete: no identical element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Least: the smallest element for every remainder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A5D3-398E-4EE5-9F3C-92C9AFCDD2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Cardinality of G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A5D3-398E-4EE5-9F3C-92C9AFCDD2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4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1547D0-E8C2-400E-8B5A-3B2FA1E65B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C017E7-DA8A-43F6-9EF8-A116FCFDDCB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429695-8F96-46EE-89EB-3B77E921452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14426A-1181-439F-B42F-B358C8528B8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F88A83-2461-4447-A2DE-4832A46D16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BF4479-F332-4F97-923E-760400117F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95C214-36CE-4962-8238-964F3B39786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0DA4E6-2448-49AE-A07E-AD357414BBB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82037B-F348-44EA-8A0C-5B6956188F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367B07-9E8D-4877-87BB-370DF66184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CC8922-E503-4FA7-985D-5A72677CF1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991A43-0CC9-4E6E-A8EA-A81D9FF6CA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9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/>
          <p:nvPr userDrawn="1"/>
        </p:nvSpPr>
        <p:spPr>
          <a:xfrm>
            <a:off x="1586160" y="114840"/>
            <a:ext cx="90187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 dirty="0">
                <a:solidFill>
                  <a:schemeClr val="dk1"/>
                </a:solidFill>
                <a:latin typeface="Consolas"/>
              </a:rPr>
              <a:t>Introduction to Group Theory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矩形: 圆角 5"/>
          <p:cNvSpPr/>
          <p:nvPr userDrawn="1"/>
        </p:nvSpPr>
        <p:spPr>
          <a:xfrm>
            <a:off x="1318320" y="978120"/>
            <a:ext cx="9555120" cy="172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6F8FC"/>
              </a:gs>
              <a:gs pos="20000">
                <a:srgbClr val="9E3D12"/>
              </a:gs>
              <a:gs pos="80000">
                <a:srgbClr val="9E3D12"/>
              </a:gs>
              <a:gs pos="100000">
                <a:srgbClr val="C7D5ED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2400" rIns="90000" bIns="-324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等线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3D993BE-0A07-41D1-BF0C-4099C3F8BB9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等线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onsolas"/>
              </a:rPr>
              <a:t>点击以编辑提纲文本格式</a:t>
            </a:r>
            <a:endParaRPr lang="en-US" sz="3200" b="0" strike="noStrike" spc="-1">
              <a:solidFill>
                <a:srgbClr val="000000"/>
              </a:solidFill>
              <a:latin typeface="Consolas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Consolas"/>
              </a:rPr>
              <a:t>第二提纲级别</a:t>
            </a:r>
            <a:endParaRPr lang="en-US" sz="2800" b="0" strike="noStrike" spc="-1">
              <a:solidFill>
                <a:srgbClr val="000000"/>
              </a:solidFill>
              <a:latin typeface="Consolas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latin typeface="Consolas"/>
              </a:rPr>
              <a:t>第三提纲级别</a:t>
            </a:r>
            <a:endParaRPr lang="en-US" sz="2400" b="0" strike="noStrike" spc="-1">
              <a:solidFill>
                <a:srgbClr val="000000"/>
              </a:solidFill>
              <a:latin typeface="Consolas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onsolas"/>
              </a:rPr>
              <a:t>第四提纲级别</a:t>
            </a:r>
            <a:endParaRPr lang="en-US" sz="2000" b="0" strike="noStrike" spc="-1">
              <a:solidFill>
                <a:srgbClr val="000000"/>
              </a:solidFill>
              <a:latin typeface="Consolas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onsolas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Consolas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onsolas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Consolas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onsolas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Consola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3"/>
          <p:cNvSpPr/>
          <p:nvPr/>
        </p:nvSpPr>
        <p:spPr>
          <a:xfrm>
            <a:off x="2031120" y="1525680"/>
            <a:ext cx="854316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7200" b="1" strike="noStrike" spc="-1">
                <a:solidFill>
                  <a:schemeClr val="dk1"/>
                </a:solidFill>
                <a:latin typeface="Consolas"/>
              </a:rPr>
              <a:t>Introduction to Group Theory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矩形: 圆角 4"/>
          <p:cNvSpPr/>
          <p:nvPr/>
        </p:nvSpPr>
        <p:spPr>
          <a:xfrm>
            <a:off x="1318320" y="4118400"/>
            <a:ext cx="9555120" cy="172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6F8FC"/>
              </a:gs>
              <a:gs pos="20000">
                <a:srgbClr val="9E3D12"/>
              </a:gs>
              <a:gs pos="80000">
                <a:srgbClr val="9E3D12"/>
              </a:gs>
              <a:gs pos="100000">
                <a:srgbClr val="C7D5ED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2400" rIns="90000" bIns="-324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等线"/>
            </a:endParaRPr>
          </a:p>
        </p:txBody>
      </p:sp>
      <p:sp>
        <p:nvSpPr>
          <p:cNvPr id="88" name="文本框 5"/>
          <p:cNvSpPr/>
          <p:nvPr/>
        </p:nvSpPr>
        <p:spPr>
          <a:xfrm>
            <a:off x="3203034" y="4550872"/>
            <a:ext cx="578569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dk1"/>
                </a:solidFill>
                <a:latin typeface="Consolas"/>
              </a:rPr>
              <a:t>Logician and mathematician people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0FC42D9D-F538-1B97-BFD9-0F6BF32FC239}"/>
              </a:ext>
            </a:extLst>
          </p:cNvPr>
          <p:cNvSpPr/>
          <p:nvPr/>
        </p:nvSpPr>
        <p:spPr>
          <a:xfrm>
            <a:off x="446567" y="49619"/>
            <a:ext cx="11015331" cy="1167541"/>
          </a:xfrm>
          <a:prstGeom prst="flowChartAlternateProcess">
            <a:avLst/>
          </a:prstGeom>
          <a:solidFill>
            <a:srgbClr val="D9B9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5842FC-543C-9B80-0E5F-B3914E265A6F}"/>
              </a:ext>
            </a:extLst>
          </p:cNvPr>
          <p:cNvSpPr txBox="1"/>
          <p:nvPr/>
        </p:nvSpPr>
        <p:spPr>
          <a:xfrm>
            <a:off x="8604354" y="5868746"/>
            <a:ext cx="3587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PPT: Atwood Ye &amp; Bill Ding</a:t>
            </a:r>
          </a:p>
          <a:p>
            <a:r>
              <a:rPr lang="en-US" altLang="zh-CN" dirty="0"/>
              <a:t>Info: Leo Zhong &amp; Kevin Hu</a:t>
            </a:r>
          </a:p>
          <a:p>
            <a:r>
              <a:rPr lang="en-US" altLang="zh-CN" dirty="0"/>
              <a:t>Presentation: Daniel Su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4B804-39F2-BF99-E010-E1AF29619DA7}"/>
                  </a:ext>
                </a:extLst>
              </p:cNvPr>
              <p:cNvSpPr txBox="1"/>
              <p:nvPr/>
            </p:nvSpPr>
            <p:spPr>
              <a:xfrm>
                <a:off x="1295398" y="1148008"/>
                <a:ext cx="9601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/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sz="4800" b="0" dirty="0"/>
                  <a:t>(When n is prime)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4B804-39F2-BF99-E010-E1AF29619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8" y="1148008"/>
                <a:ext cx="9601200" cy="830997"/>
              </a:xfrm>
              <a:prstGeom prst="rect">
                <a:avLst/>
              </a:prstGeom>
              <a:blipFill>
                <a:blip r:embed="rId2"/>
                <a:stretch>
                  <a:fillRect l="-2349" t="-16788" r="-2413" b="-37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8048FA21-A1D1-6C5D-4E68-3EB69C9CD02E}"/>
              </a:ext>
            </a:extLst>
          </p:cNvPr>
          <p:cNvSpPr txBox="1"/>
          <p:nvPr/>
        </p:nvSpPr>
        <p:spPr>
          <a:xfrm>
            <a:off x="4291261" y="1979005"/>
            <a:ext cx="360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Consider 0: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5112D4-6B81-ECE5-EB7A-8EB57B327876}"/>
                  </a:ext>
                </a:extLst>
              </p:cNvPr>
              <p:cNvSpPr txBox="1"/>
              <p:nvPr/>
            </p:nvSpPr>
            <p:spPr>
              <a:xfrm>
                <a:off x="3735805" y="4759696"/>
                <a:ext cx="47203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={1,2,3,…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5112D4-6B81-ECE5-EB7A-8EB57B32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05" y="4759696"/>
                <a:ext cx="472038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BCC278-4374-D4C6-11C0-3DB0FCCF07FE}"/>
                  </a:ext>
                </a:extLst>
              </p:cNvPr>
              <p:cNvSpPr txBox="1"/>
              <p:nvPr/>
            </p:nvSpPr>
            <p:spPr>
              <a:xfrm>
                <a:off x="594557" y="2748446"/>
                <a:ext cx="1100288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0∈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4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𝑖𝑑𝑒𝑛𝑡𝑖𝑐𝑎𝑙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</m:oMath>
                  </m:oMathPara>
                </a14:m>
                <a:endParaRPr lang="en-US" altLang="zh-CN" sz="4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𝑇h𝑒𝑟𝑒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𝑒𝑥𝑖𝑠𝑡𝑠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𝑖𝑛𝑣𝑒𝑟𝑠𝑒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BCC278-4374-D4C6-11C0-3DB0FCCF0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7" y="2748446"/>
                <a:ext cx="11002882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7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B93576-B781-F815-331D-550BA75E9A31}"/>
                  </a:ext>
                </a:extLst>
              </p:cNvPr>
              <p:cNvSpPr txBox="1"/>
              <p:nvPr/>
            </p:nvSpPr>
            <p:spPr>
              <a:xfrm>
                <a:off x="2068429" y="1178167"/>
                <a:ext cx="80551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={1,2,3,…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4000" dirty="0"/>
                  <a:t>(n is prime)</a:t>
                </a:r>
                <a:endParaRPr lang="zh-CN" altLang="en-US" sz="4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B93576-B781-F815-331D-550BA75E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29" y="1178167"/>
                <a:ext cx="8055142" cy="707886"/>
              </a:xfrm>
              <a:prstGeom prst="rect">
                <a:avLst/>
              </a:prstGeom>
              <a:blipFill>
                <a:blip r:embed="rId2"/>
                <a:stretch>
                  <a:fillRect t="-14655" r="-6051" b="-37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457E98-D095-79D9-47EB-20D2BC270437}"/>
              </a:ext>
            </a:extLst>
          </p:cNvPr>
          <p:cNvSpPr txBox="1"/>
          <p:nvPr/>
        </p:nvSpPr>
        <p:spPr>
          <a:xfrm>
            <a:off x="3735805" y="2091006"/>
            <a:ext cx="483067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 repeated element?</a:t>
            </a:r>
          </a:p>
          <a:p>
            <a:r>
              <a:rPr lang="en-US" altLang="zh-CN" sz="3200" dirty="0"/>
              <a:t>Closed?</a:t>
            </a:r>
          </a:p>
          <a:p>
            <a:r>
              <a:rPr lang="en-US" altLang="zh-CN" sz="3200" dirty="0"/>
              <a:t>Identical element?</a:t>
            </a:r>
          </a:p>
          <a:p>
            <a:r>
              <a:rPr lang="en-US" altLang="zh-CN" sz="3200" dirty="0"/>
              <a:t>Associative law?</a:t>
            </a:r>
          </a:p>
          <a:p>
            <a:endParaRPr lang="zh-CN" altLang="en-US" dirty="0"/>
          </a:p>
        </p:txBody>
      </p:sp>
      <p:sp>
        <p:nvSpPr>
          <p:cNvPr id="8" name="图形 6" descr="复选标记 纯色填充">
            <a:extLst>
              <a:ext uri="{FF2B5EF4-FFF2-40B4-BE49-F238E27FC236}">
                <a16:creationId xmlns:a16="http://schemas.microsoft.com/office/drawing/2014/main" id="{997B44D8-108D-E8CA-C5EF-882A30238BD4}"/>
              </a:ext>
            </a:extLst>
          </p:cNvPr>
          <p:cNvSpPr/>
          <p:nvPr/>
        </p:nvSpPr>
        <p:spPr>
          <a:xfrm>
            <a:off x="8456194" y="2177716"/>
            <a:ext cx="454093" cy="409074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图形 6" descr="复选标记 纯色填充">
            <a:extLst>
              <a:ext uri="{FF2B5EF4-FFF2-40B4-BE49-F238E27FC236}">
                <a16:creationId xmlns:a16="http://schemas.microsoft.com/office/drawing/2014/main" id="{93912D40-2495-3D5A-283D-DF305C8C1530}"/>
              </a:ext>
            </a:extLst>
          </p:cNvPr>
          <p:cNvSpPr/>
          <p:nvPr/>
        </p:nvSpPr>
        <p:spPr>
          <a:xfrm>
            <a:off x="5504447" y="2598822"/>
            <a:ext cx="454093" cy="409074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图形 6" descr="复选标记 纯色填充">
            <a:extLst>
              <a:ext uri="{FF2B5EF4-FFF2-40B4-BE49-F238E27FC236}">
                <a16:creationId xmlns:a16="http://schemas.microsoft.com/office/drawing/2014/main" id="{01E45C7D-C7B3-BC12-1E83-13A808627106}"/>
              </a:ext>
            </a:extLst>
          </p:cNvPr>
          <p:cNvSpPr/>
          <p:nvPr/>
        </p:nvSpPr>
        <p:spPr>
          <a:xfrm>
            <a:off x="8057246" y="3099375"/>
            <a:ext cx="454093" cy="409074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图形 6" descr="复选标记 纯色填充">
            <a:extLst>
              <a:ext uri="{FF2B5EF4-FFF2-40B4-BE49-F238E27FC236}">
                <a16:creationId xmlns:a16="http://schemas.microsoft.com/office/drawing/2014/main" id="{FA3DB2A9-91B4-9B32-3692-4DD8F34BBEED}"/>
              </a:ext>
            </a:extLst>
          </p:cNvPr>
          <p:cNvSpPr/>
          <p:nvPr/>
        </p:nvSpPr>
        <p:spPr>
          <a:xfrm>
            <a:off x="7603153" y="3568607"/>
            <a:ext cx="454093" cy="409074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419EB-7136-54E4-F4F4-5D2EE47EF5F9}"/>
              </a:ext>
            </a:extLst>
          </p:cNvPr>
          <p:cNvSpPr txBox="1"/>
          <p:nvPr/>
        </p:nvSpPr>
        <p:spPr>
          <a:xfrm>
            <a:off x="3906172" y="4183051"/>
            <a:ext cx="4836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Inverse Element</a:t>
            </a:r>
            <a:r>
              <a:rPr lang="zh-CN" altLang="en-US" sz="4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4520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39B8F75-4614-BF93-664E-BBCC70DD97CF}"/>
              </a:ext>
            </a:extLst>
          </p:cNvPr>
          <p:cNvSpPr txBox="1"/>
          <p:nvPr/>
        </p:nvSpPr>
        <p:spPr>
          <a:xfrm>
            <a:off x="3946632" y="1886053"/>
            <a:ext cx="4836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Inverse Element</a:t>
            </a:r>
            <a:r>
              <a:rPr lang="zh-CN" altLang="en-US" sz="4000" dirty="0"/>
              <a:t>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B6E2C-40B6-69A6-D809-35D3E53E1045}"/>
                  </a:ext>
                </a:extLst>
              </p:cNvPr>
              <p:cNvSpPr txBox="1"/>
              <p:nvPr/>
            </p:nvSpPr>
            <p:spPr>
              <a:xfrm>
                <a:off x="2492542" y="2745177"/>
                <a:ext cx="7206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1,2,3,…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B6E2C-40B6-69A6-D809-35D3E53E1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42" y="2745177"/>
                <a:ext cx="720691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08DC4A-9708-D26C-3C38-692B17142B0A}"/>
                  </a:ext>
                </a:extLst>
              </p:cNvPr>
              <p:cNvSpPr txBox="1"/>
              <p:nvPr/>
            </p:nvSpPr>
            <p:spPr>
              <a:xfrm>
                <a:off x="2068429" y="1178167"/>
                <a:ext cx="80551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={1,2,3,…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4000" dirty="0"/>
                  <a:t>(n is prime)</a:t>
                </a:r>
                <a:endParaRPr lang="zh-CN" altLang="en-US" sz="4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08DC4A-9708-D26C-3C38-692B17142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29" y="1178167"/>
                <a:ext cx="8055142" cy="707886"/>
              </a:xfrm>
              <a:prstGeom prst="rect">
                <a:avLst/>
              </a:prstGeom>
              <a:blipFill>
                <a:blip r:embed="rId3"/>
                <a:stretch>
                  <a:fillRect t="-14655" r="-6051" b="-37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8A4581-AF9D-9730-9E1A-2D9347B33AFB}"/>
                  </a:ext>
                </a:extLst>
              </p:cNvPr>
              <p:cNvSpPr txBox="1"/>
              <p:nvPr/>
            </p:nvSpPr>
            <p:spPr>
              <a:xfrm>
                <a:off x="1672640" y="3606951"/>
                <a:ext cx="884672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</m:oMath>
                  </m:oMathPara>
                </a14:m>
                <a:endParaRPr lang="en-US" altLang="zh-CN" sz="3600" b="0" dirty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𝑏𝑛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3600" dirty="0"/>
                  <a:t>(</a:t>
                </a:r>
                <a:r>
                  <a:rPr lang="en-US" altLang="zh-CN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Bézout's</a:t>
                </a:r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lemma)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8A4581-AF9D-9730-9E1A-2D9347B3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40" y="3606951"/>
                <a:ext cx="8846720" cy="1107996"/>
              </a:xfrm>
              <a:prstGeom prst="rect">
                <a:avLst/>
              </a:prstGeom>
              <a:blipFill>
                <a:blip r:embed="rId4"/>
                <a:stretch>
                  <a:fillRect r="-826" b="-24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5F66B56-507E-4DAD-9441-5CF8D30D8863}"/>
              </a:ext>
            </a:extLst>
          </p:cNvPr>
          <p:cNvSpPr/>
          <p:nvPr/>
        </p:nvSpPr>
        <p:spPr>
          <a:xfrm>
            <a:off x="1200149" y="3453063"/>
            <a:ext cx="9791701" cy="149331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861589-9489-AACE-D960-3AC64BF619A9}"/>
                  </a:ext>
                </a:extLst>
              </p:cNvPr>
              <p:cNvSpPr txBox="1"/>
              <p:nvPr/>
            </p:nvSpPr>
            <p:spPr>
              <a:xfrm>
                <a:off x="3709993" y="5100264"/>
                <a:ext cx="477201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≡1(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861589-9489-AACE-D960-3AC64BF61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93" y="5100264"/>
                <a:ext cx="4772013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44F6D2-05EA-7377-737E-CB032C6712CF}"/>
                  </a:ext>
                </a:extLst>
              </p:cNvPr>
              <p:cNvSpPr txBox="1"/>
              <p:nvPr/>
            </p:nvSpPr>
            <p:spPr>
              <a:xfrm>
                <a:off x="2679032" y="5777372"/>
                <a:ext cx="6833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44F6D2-05EA-7377-737E-CB032C671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32" y="5777372"/>
                <a:ext cx="683393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264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E7EA60-39BE-6B06-F149-FF334109C46B}"/>
              </a:ext>
            </a:extLst>
          </p:cNvPr>
          <p:cNvSpPr txBox="1"/>
          <p:nvPr/>
        </p:nvSpPr>
        <p:spPr>
          <a:xfrm>
            <a:off x="3176611" y="2138716"/>
            <a:ext cx="646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Inverse Element</a:t>
            </a:r>
            <a:r>
              <a:rPr lang="zh-CN" altLang="en-US" sz="5400" dirty="0"/>
              <a:t>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B86EA4-8FE9-7FC5-BA0B-4017F5347012}"/>
                  </a:ext>
                </a:extLst>
              </p:cNvPr>
              <p:cNvSpPr txBox="1"/>
              <p:nvPr/>
            </p:nvSpPr>
            <p:spPr>
              <a:xfrm>
                <a:off x="2068429" y="1178167"/>
                <a:ext cx="80551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={1,2,3,…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4000" dirty="0"/>
                  <a:t>(n is prime)</a:t>
                </a:r>
                <a:endParaRPr lang="zh-CN" altLang="en-US" sz="4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B86EA4-8FE9-7FC5-BA0B-4017F5347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29" y="1178167"/>
                <a:ext cx="8055142" cy="707886"/>
              </a:xfrm>
              <a:prstGeom prst="rect">
                <a:avLst/>
              </a:prstGeom>
              <a:blipFill>
                <a:blip r:embed="rId2"/>
                <a:stretch>
                  <a:fillRect t="-14655" r="-6051" b="-37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C82B3F3-2B13-7E46-1626-87AB18F31D91}"/>
              </a:ext>
            </a:extLst>
          </p:cNvPr>
          <p:cNvSpPr txBox="1"/>
          <p:nvPr/>
        </p:nvSpPr>
        <p:spPr>
          <a:xfrm>
            <a:off x="5233738" y="3062046"/>
            <a:ext cx="2177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YES!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13938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DC4E00-9E94-A71D-32FE-5B2DD2B27993}"/>
                  </a:ext>
                </a:extLst>
              </p:cNvPr>
              <p:cNvSpPr txBox="1"/>
              <p:nvPr/>
            </p:nvSpPr>
            <p:spPr>
              <a:xfrm>
                <a:off x="1608221" y="2317886"/>
                <a:ext cx="8975558" cy="1861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dirty="0"/>
                  <a:t>It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  <m:d>
                          <m:dPr>
                            <m:ctrlP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5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5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5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5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={1,2,3,…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DC4E00-9E94-A71D-32FE-5B2DD2B27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21" y="2317886"/>
                <a:ext cx="8975558" cy="1861279"/>
              </a:xfrm>
              <a:prstGeom prst="rect">
                <a:avLst/>
              </a:prstGeom>
              <a:blipFill>
                <a:blip r:embed="rId2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9097DA-B174-3BDF-9B33-7E42AFB1EAEA}"/>
                  </a:ext>
                </a:extLst>
              </p:cNvPr>
              <p:cNvSpPr txBox="1"/>
              <p:nvPr/>
            </p:nvSpPr>
            <p:spPr>
              <a:xfrm>
                <a:off x="1295398" y="1148008"/>
                <a:ext cx="9601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/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sz="4800" b="0" dirty="0"/>
                  <a:t>(When n is prime)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9097DA-B174-3BDF-9B33-7E42AFB1E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8" y="1148008"/>
                <a:ext cx="9601200" cy="830997"/>
              </a:xfrm>
              <a:prstGeom prst="rect">
                <a:avLst/>
              </a:prstGeom>
              <a:blipFill>
                <a:blip r:embed="rId3"/>
                <a:stretch>
                  <a:fillRect l="-2349" t="-16788" r="-2413" b="-37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7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9008A5-BB4B-B411-BCAC-89756686638C}"/>
              </a:ext>
            </a:extLst>
          </p:cNvPr>
          <p:cNvSpPr txBox="1"/>
          <p:nvPr/>
        </p:nvSpPr>
        <p:spPr>
          <a:xfrm>
            <a:off x="4926418" y="1162493"/>
            <a:ext cx="233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Order</a:t>
            </a:r>
            <a:endParaRPr lang="zh-CN" alt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E7AF7-4A14-7DDE-4832-69055391D8AB}"/>
              </a:ext>
            </a:extLst>
          </p:cNvPr>
          <p:cNvSpPr txBox="1"/>
          <p:nvPr/>
        </p:nvSpPr>
        <p:spPr>
          <a:xfrm>
            <a:off x="2267517" y="2348587"/>
            <a:ext cx="875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Order of a group(</a:t>
            </a:r>
            <a:r>
              <a:rPr lang="en-US" altLang="zh-CN" sz="3600" i="1" dirty="0"/>
              <a:t>G</a:t>
            </a:r>
            <a:r>
              <a:rPr lang="en-US" altLang="zh-CN" sz="3600" dirty="0"/>
              <a:t>,*) : |G|=|</a:t>
            </a:r>
            <a:r>
              <a:rPr lang="en-US" altLang="zh-CN" sz="3600" i="1" dirty="0"/>
              <a:t>G</a:t>
            </a:r>
            <a:r>
              <a:rPr lang="en-US" altLang="zh-CN" sz="3600" dirty="0"/>
              <a:t>|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669DDD-049F-3E59-2DC3-D0A5391836E1}"/>
              </a:ext>
            </a:extLst>
          </p:cNvPr>
          <p:cNvSpPr txBox="1"/>
          <p:nvPr/>
        </p:nvSpPr>
        <p:spPr>
          <a:xfrm>
            <a:off x="2528775" y="3338285"/>
            <a:ext cx="823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Order of an element order(a)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730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188A7-D162-18F5-1FF8-284627AA3621}"/>
              </a:ext>
            </a:extLst>
          </p:cNvPr>
          <p:cNvSpPr txBox="1"/>
          <p:nvPr/>
        </p:nvSpPr>
        <p:spPr>
          <a:xfrm>
            <a:off x="2480043" y="1126712"/>
            <a:ext cx="723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Order of an element </a:t>
            </a:r>
            <a:r>
              <a:rPr lang="en-US" altLang="zh-CN" sz="3600" dirty="0" err="1"/>
              <a:t>ord</a:t>
            </a:r>
            <a:r>
              <a:rPr lang="en-US" altLang="zh-CN" sz="3600" dirty="0"/>
              <a:t>(a)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D354FF-EAA6-6F01-6FE9-F699ED5AFACE}"/>
                  </a:ext>
                </a:extLst>
              </p:cNvPr>
              <p:cNvSpPr txBox="1"/>
              <p:nvPr/>
            </p:nvSpPr>
            <p:spPr>
              <a:xfrm>
                <a:off x="1813456" y="1829123"/>
                <a:ext cx="85650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𝑜𝑟𝑑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){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}(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>
                  <a:latin typeface="+mj-lt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D354FF-EAA6-6F01-6FE9-F699ED5A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56" y="1829123"/>
                <a:ext cx="856508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C8A6C6-CC66-DE9B-8B50-29BF228156CE}"/>
                  </a:ext>
                </a:extLst>
              </p:cNvPr>
              <p:cNvSpPr txBox="1"/>
              <p:nvPr/>
            </p:nvSpPr>
            <p:spPr>
              <a:xfrm>
                <a:off x="2662989" y="2599389"/>
                <a:ext cx="76159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/>
                  <a:t>(If such n does not exist, then |G|=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400" i="1" dirty="0"/>
                  <a:t>)</a:t>
                </a:r>
                <a:endParaRPr lang="zh-CN" altLang="en-US" sz="2400" i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C8A6C6-CC66-DE9B-8B50-29BF22815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89" y="2599389"/>
                <a:ext cx="7615990" cy="461665"/>
              </a:xfrm>
              <a:prstGeom prst="rect">
                <a:avLst/>
              </a:prstGeom>
              <a:blipFill>
                <a:blip r:embed="rId3"/>
                <a:stretch>
                  <a:fillRect l="-128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5E7170-C1CF-DEF3-1DBE-35F21A1651DA}"/>
                  </a:ext>
                </a:extLst>
              </p:cNvPr>
              <p:cNvSpPr txBox="1"/>
              <p:nvPr/>
            </p:nvSpPr>
            <p:spPr>
              <a:xfrm>
                <a:off x="3543300" y="3152001"/>
                <a:ext cx="48675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5E7170-C1CF-DEF3-1DBE-35F21A165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3152001"/>
                <a:ext cx="48675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7DAC0B-65D0-35B1-1EF2-F1DD87AE35C7}"/>
                  </a:ext>
                </a:extLst>
              </p:cNvPr>
              <p:cNvSpPr txBox="1"/>
              <p:nvPr/>
            </p:nvSpPr>
            <p:spPr>
              <a:xfrm>
                <a:off x="3543299" y="3796946"/>
                <a:ext cx="4786310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7DAC0B-65D0-35B1-1EF2-F1DD87AE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99" y="3796946"/>
                <a:ext cx="4786310" cy="592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5BD91A-D86A-685E-A703-4872B316F8A5}"/>
                  </a:ext>
                </a:extLst>
              </p:cNvPr>
              <p:cNvSpPr txBox="1"/>
              <p:nvPr/>
            </p:nvSpPr>
            <p:spPr>
              <a:xfrm>
                <a:off x="3325058" y="4480684"/>
                <a:ext cx="31459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𝑜𝑟𝑑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5BD91A-D86A-685E-A703-4872B316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58" y="4480684"/>
                <a:ext cx="314592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14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76239F-5E7D-D38C-5103-ED529D97C8CB}"/>
              </a:ext>
            </a:extLst>
          </p:cNvPr>
          <p:cNvSpPr txBox="1"/>
          <p:nvPr/>
        </p:nvSpPr>
        <p:spPr>
          <a:xfrm>
            <a:off x="3718779" y="1100722"/>
            <a:ext cx="4754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1" dirty="0"/>
              <a:t>Subgroup</a:t>
            </a:r>
            <a:endParaRPr lang="zh-CN" altLang="en-US" sz="6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1D6BDA-9A69-33CA-97C4-BA94C24DFD2C}"/>
                  </a:ext>
                </a:extLst>
              </p:cNvPr>
              <p:cNvSpPr txBox="1"/>
              <p:nvPr/>
            </p:nvSpPr>
            <p:spPr>
              <a:xfrm>
                <a:off x="1445359" y="2916481"/>
                <a:ext cx="9499629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6600" b="0" i="1" smtClean="0">
                              <a:latin typeface="Cambria Math" panose="02040503050406030204" pitchFamily="18" charset="0"/>
                            </a:rPr>
                            <m:t>,∗</m:t>
                          </m:r>
                        </m:e>
                      </m:d>
                      <m:r>
                        <a:rPr lang="en-US" altLang="zh-CN" sz="6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6600" b="0" i="1" smtClean="0">
                              <a:latin typeface="Cambria Math" panose="02040503050406030204" pitchFamily="18" charset="0"/>
                            </a:rPr>
                            <m:t>,∗</m:t>
                          </m:r>
                        </m:e>
                      </m:d>
                      <m:r>
                        <a:rPr lang="en-US" altLang="zh-CN" sz="6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 </m:t>
                      </m:r>
                      <m:r>
                        <a:rPr lang="en-US" altLang="zh-CN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1D6BDA-9A69-33CA-97C4-BA94C24D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59" y="2916481"/>
                <a:ext cx="9499629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218F4A8-3C19-DA70-EB71-529AB6DF5AAC}"/>
              </a:ext>
            </a:extLst>
          </p:cNvPr>
          <p:cNvSpPr txBox="1"/>
          <p:nvPr/>
        </p:nvSpPr>
        <p:spPr>
          <a:xfrm>
            <a:off x="1445359" y="3932144"/>
            <a:ext cx="590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(H is a subgroup of G)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5521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76239F-5E7D-D38C-5103-ED529D97C8CB}"/>
              </a:ext>
            </a:extLst>
          </p:cNvPr>
          <p:cNvSpPr txBox="1"/>
          <p:nvPr/>
        </p:nvSpPr>
        <p:spPr>
          <a:xfrm>
            <a:off x="3718779" y="1100722"/>
            <a:ext cx="4754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1" dirty="0"/>
              <a:t>Subgroup</a:t>
            </a:r>
            <a:endParaRPr lang="zh-CN" altLang="en-US" sz="6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1C01B0-9F96-F5B7-0EC2-24B14DA30770}"/>
                  </a:ext>
                </a:extLst>
              </p:cNvPr>
              <p:cNvSpPr txBox="1"/>
              <p:nvPr/>
            </p:nvSpPr>
            <p:spPr>
              <a:xfrm>
                <a:off x="3049002" y="2505670"/>
                <a:ext cx="609399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,∗)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1C01B0-9F96-F5B7-0EC2-24B14DA3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02" y="2505670"/>
                <a:ext cx="609399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2F2421-3452-2404-7916-090BC2818435}"/>
                  </a:ext>
                </a:extLst>
              </p:cNvPr>
              <p:cNvSpPr txBox="1"/>
              <p:nvPr/>
            </p:nvSpPr>
            <p:spPr>
              <a:xfrm>
                <a:off x="2394284" y="3429000"/>
                <a:ext cx="8037095" cy="140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4000" b="1" smtClean="0"/>
                        <m:t>Lagrange</m:t>
                      </m:r>
                      <m:r>
                        <m:rPr>
                          <m:nor/>
                        </m:rPr>
                        <a:rPr lang="en-US" altLang="zh-CN" sz="4000" b="1" smtClean="0"/>
                        <m:t> </m:t>
                      </m:r>
                      <m:r>
                        <m:rPr>
                          <m:nor/>
                        </m:rPr>
                        <a:rPr lang="en-US" altLang="zh-CN" sz="4000" b="1" smtClean="0"/>
                        <m:t>theorem</m:t>
                      </m:r>
                      <m:r>
                        <m:rPr>
                          <m:nor/>
                        </m:rPr>
                        <a:rPr lang="en-US" altLang="zh-CN" sz="4000" b="1" i="0" smtClean="0"/>
                        <m:t>:</m:t>
                      </m:r>
                    </m:oMath>
                  </m:oMathPara>
                </a14:m>
                <a:endParaRPr lang="en-US" altLang="zh-CN" sz="40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,∗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,∗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2F2421-3452-2404-7916-090BC281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4" y="3429000"/>
                <a:ext cx="8037095" cy="1402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15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887520-951C-D3E3-0249-9B0A77F8FECA}"/>
              </a:ext>
            </a:extLst>
          </p:cNvPr>
          <p:cNvSpPr txBox="1"/>
          <p:nvPr/>
        </p:nvSpPr>
        <p:spPr>
          <a:xfrm>
            <a:off x="1230229" y="1368617"/>
            <a:ext cx="973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Proof of </a:t>
            </a:r>
            <a:r>
              <a:rPr lang="en-US" altLang="zh-CN" sz="2800" b="1" i="1" dirty="0"/>
              <a:t>Fermat's little theorem </a:t>
            </a:r>
            <a:r>
              <a:rPr lang="en-US" altLang="zh-CN" sz="2800" dirty="0"/>
              <a:t>by Group Theory: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A0AAAC-D703-2470-5170-FA94FAB96E88}"/>
                  </a:ext>
                </a:extLst>
              </p:cNvPr>
              <p:cNvSpPr txBox="1"/>
              <p:nvPr/>
            </p:nvSpPr>
            <p:spPr>
              <a:xfrm>
                <a:off x="445034" y="2307932"/>
                <a:ext cx="112289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∀1≤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A0AAAC-D703-2470-5170-FA94FAB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4" y="2307932"/>
                <a:ext cx="1122890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66E4C5-A5AC-595A-098E-F6763DF4ABE2}"/>
                  </a:ext>
                </a:extLst>
              </p:cNvPr>
              <p:cNvSpPr txBox="1"/>
              <p:nvPr/>
            </p:nvSpPr>
            <p:spPr>
              <a:xfrm>
                <a:off x="4150920" y="2956768"/>
                <a:ext cx="38171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66E4C5-A5AC-595A-098E-F6763DF4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20" y="2956768"/>
                <a:ext cx="381713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4BD4CD90-F944-8EA3-E9F8-EAA71CE35578}"/>
              </a:ext>
            </a:extLst>
          </p:cNvPr>
          <p:cNvSpPr/>
          <p:nvPr/>
        </p:nvSpPr>
        <p:spPr>
          <a:xfrm>
            <a:off x="445034" y="2210111"/>
            <a:ext cx="11301932" cy="149331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23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1"/>
          <p:cNvSpPr/>
          <p:nvPr/>
        </p:nvSpPr>
        <p:spPr>
          <a:xfrm>
            <a:off x="1586160" y="114840"/>
            <a:ext cx="90187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Consolas"/>
              </a:rPr>
              <a:t>Introduction to Group Theory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矩形: 圆角 2"/>
          <p:cNvSpPr/>
          <p:nvPr/>
        </p:nvSpPr>
        <p:spPr>
          <a:xfrm>
            <a:off x="1318320" y="978120"/>
            <a:ext cx="9555120" cy="172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6F8FC"/>
              </a:gs>
              <a:gs pos="20000">
                <a:srgbClr val="9E3D12"/>
              </a:gs>
              <a:gs pos="80000">
                <a:srgbClr val="9E3D12"/>
              </a:gs>
              <a:gs pos="100000">
                <a:srgbClr val="C7D5ED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32400" rIns="90000" bIns="-324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等线"/>
            </a:endParaRPr>
          </a:p>
        </p:txBody>
      </p:sp>
      <p:sp>
        <p:nvSpPr>
          <p:cNvPr id="91" name="文本框 3"/>
          <p:cNvSpPr/>
          <p:nvPr/>
        </p:nvSpPr>
        <p:spPr>
          <a:xfrm>
            <a:off x="3303360" y="1644480"/>
            <a:ext cx="558504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000" b="0" strike="noStrike" spc="-1">
                <a:solidFill>
                  <a:schemeClr val="dk1"/>
                </a:solidFill>
                <a:latin typeface="Consolas"/>
              </a:rPr>
              <a:t>Start with a joke: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4000" b="0" strike="noStrike" spc="-1">
                <a:solidFill>
                  <a:schemeClr val="dk1"/>
                </a:solidFill>
                <a:latin typeface="Consolas"/>
              </a:rPr>
              <a:t>What is 3+4?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文本框 4"/>
          <p:cNvSpPr/>
          <p:nvPr/>
        </p:nvSpPr>
        <p:spPr>
          <a:xfrm>
            <a:off x="1996670" y="3429000"/>
            <a:ext cx="8198659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dk1"/>
                </a:solidFill>
                <a:latin typeface="Consolas"/>
              </a:rPr>
              <a:t>“3+4 = 4+3 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dk1"/>
                </a:solidFill>
                <a:latin typeface="Consolas"/>
              </a:rPr>
              <a:t>Because the set of all integers under integer addition </a:t>
            </a:r>
          </a:p>
          <a:p>
            <a:pPr algn="ctr" defTabSz="914400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dk1"/>
                </a:solidFill>
                <a:latin typeface="Consolas"/>
              </a:rPr>
              <a:t>composes an </a:t>
            </a:r>
            <a:r>
              <a:rPr lang="en-US" sz="3600" b="1" strike="noStrike" spc="-1" dirty="0">
                <a:solidFill>
                  <a:schemeClr val="dk1"/>
                </a:solidFill>
                <a:latin typeface="Consolas"/>
              </a:rPr>
              <a:t>Abelian group</a:t>
            </a:r>
            <a:r>
              <a:rPr lang="en-US" sz="3600" b="0" strike="noStrike" spc="-1" dirty="0">
                <a:solidFill>
                  <a:schemeClr val="dk1"/>
                </a:solidFill>
                <a:latin typeface="Consolas"/>
              </a:rPr>
              <a:t>.”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522E31-34D2-0D5A-DD48-93BB98412D55}"/>
              </a:ext>
            </a:extLst>
          </p:cNvPr>
          <p:cNvSpPr txBox="1"/>
          <p:nvPr/>
        </p:nvSpPr>
        <p:spPr>
          <a:xfrm>
            <a:off x="1230229" y="1368617"/>
            <a:ext cx="973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Proof of </a:t>
            </a:r>
            <a:r>
              <a:rPr lang="en-US" altLang="zh-CN" sz="2800" b="1" i="1" dirty="0"/>
              <a:t>Fermat's little theorem </a:t>
            </a:r>
            <a:r>
              <a:rPr lang="en-US" altLang="zh-CN" sz="2800" dirty="0"/>
              <a:t>by Group Theory: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F0BB34-8883-4341-7FEB-FF93E13F0AF0}"/>
                  </a:ext>
                </a:extLst>
              </p:cNvPr>
              <p:cNvSpPr txBox="1"/>
              <p:nvPr/>
            </p:nvSpPr>
            <p:spPr>
              <a:xfrm>
                <a:off x="1381216" y="2063652"/>
                <a:ext cx="9249648" cy="1193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={1,2,3,…,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altLang="zh-CN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,∗)(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𝑖𝑑𝑒𝑛𝑡𝑖𝑡𝑦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F0BB34-8883-4341-7FEB-FF93E13F0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16" y="2063652"/>
                <a:ext cx="9249648" cy="1193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99B5B-5048-9BBB-4330-BED67D963CE6}"/>
                  </a:ext>
                </a:extLst>
              </p:cNvPr>
              <p:cNvSpPr txBox="1"/>
              <p:nvPr/>
            </p:nvSpPr>
            <p:spPr>
              <a:xfrm>
                <a:off x="2396646" y="3429000"/>
                <a:ext cx="7699993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99B5B-5048-9BBB-4330-BED67D96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46" y="3429000"/>
                <a:ext cx="7699993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1AF284-A300-05B4-AA13-8027FCBED01B}"/>
                  </a:ext>
                </a:extLst>
              </p:cNvPr>
              <p:cNvSpPr txBox="1"/>
              <p:nvPr/>
            </p:nvSpPr>
            <p:spPr>
              <a:xfrm>
                <a:off x="2396646" y="5180260"/>
                <a:ext cx="8034733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1AF284-A300-05B4-AA13-8027FCBE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46" y="5180260"/>
                <a:ext cx="8034733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A03398-C661-0A48-7C28-263EC1A9E304}"/>
                  </a:ext>
                </a:extLst>
              </p:cNvPr>
              <p:cNvSpPr txBox="1"/>
              <p:nvPr/>
            </p:nvSpPr>
            <p:spPr>
              <a:xfrm>
                <a:off x="3036091" y="4124036"/>
                <a:ext cx="6119817" cy="1058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𝑜𝑟𝑑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𝑜𝑟𝑑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𝑜𝑟𝑑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A03398-C661-0A48-7C28-263EC1A9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91" y="4124036"/>
                <a:ext cx="6119817" cy="1058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08369B-2C12-67EE-8BC2-52C50C52A9C3}"/>
                  </a:ext>
                </a:extLst>
              </p:cNvPr>
              <p:cNvSpPr txBox="1"/>
              <p:nvPr/>
            </p:nvSpPr>
            <p:spPr>
              <a:xfrm>
                <a:off x="1381215" y="5798506"/>
                <a:ext cx="9429568" cy="705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𝒐𝒓𝒅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𝒐𝒓𝒅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08369B-2C12-67EE-8BC2-52C50C52A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15" y="5798506"/>
                <a:ext cx="9429568" cy="705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DCFF5E0-DF00-7504-6A1A-0E85CDC63B61}"/>
              </a:ext>
            </a:extLst>
          </p:cNvPr>
          <p:cNvSpPr/>
          <p:nvPr/>
        </p:nvSpPr>
        <p:spPr>
          <a:xfrm>
            <a:off x="10961771" y="5983759"/>
            <a:ext cx="485039" cy="523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7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EA78A9-3719-B8A3-FCD0-6D806699BAE8}"/>
              </a:ext>
            </a:extLst>
          </p:cNvPr>
          <p:cNvSpPr txBox="1"/>
          <p:nvPr/>
        </p:nvSpPr>
        <p:spPr>
          <a:xfrm>
            <a:off x="2470297" y="1162494"/>
            <a:ext cx="725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Applications of Group Theory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CC99F5-4AB2-7347-22F3-A79BDA9FC941}"/>
              </a:ext>
            </a:extLst>
          </p:cNvPr>
          <p:cNvSpPr txBox="1"/>
          <p:nvPr/>
        </p:nvSpPr>
        <p:spPr>
          <a:xfrm>
            <a:off x="1455821" y="1808825"/>
            <a:ext cx="102549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0" dirty="0">
                <a:solidFill>
                  <a:srgbClr val="000000"/>
                </a:solidFill>
                <a:effectLst/>
                <a:latin typeface="+mj-lt"/>
              </a:rPr>
              <a:t>*Abel–Ruffini theorem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lvl="1"/>
            <a:r>
              <a:rPr lang="en-US" altLang="zh-CN" sz="2400" b="0" i="1" dirty="0">
                <a:solidFill>
                  <a:srgbClr val="000000"/>
                </a:solidFill>
                <a:effectLst/>
                <a:latin typeface="+mj-lt"/>
              </a:rPr>
              <a:t>(also known as 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+mj-lt"/>
              </a:rPr>
              <a:t>Abel's impossibility theorem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+mj-lt"/>
              </a:rPr>
              <a:t>) states that there is no </a:t>
            </a:r>
            <a:r>
              <a:rPr lang="en-US" altLang="zh-CN" sz="2400" b="0" i="1" u="none" strike="noStrike" dirty="0">
                <a:effectLst/>
                <a:latin typeface="+mj-lt"/>
              </a:rPr>
              <a:t>solution in radicals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+mj-lt"/>
              </a:rPr>
              <a:t> to general </a:t>
            </a:r>
            <a:r>
              <a:rPr lang="en-US" altLang="zh-CN" sz="2400" b="0" i="1" u="none" strike="noStrike" dirty="0">
                <a:effectLst/>
                <a:latin typeface="+mj-lt"/>
              </a:rPr>
              <a:t>polynomial equations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+mj-lt"/>
              </a:rPr>
              <a:t> of degree five or higher with arbitrary coefficients.</a:t>
            </a:r>
            <a:endParaRPr lang="zh-CN" altLang="en-US" sz="2400" i="1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CDE5E-CF83-F285-EB85-C074E9DF4C5E}"/>
              </a:ext>
            </a:extLst>
          </p:cNvPr>
          <p:cNvSpPr txBox="1"/>
          <p:nvPr/>
        </p:nvSpPr>
        <p:spPr>
          <a:xfrm>
            <a:off x="1455821" y="3863567"/>
            <a:ext cx="9414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+mj-lt"/>
              </a:rPr>
              <a:t>*Angle trisection 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+mj-lt"/>
              </a:rPr>
              <a:t>    the division of an arbitrary angle into three</a:t>
            </a:r>
            <a:r>
              <a:rPr lang="en-US" altLang="zh-CN" sz="2000" b="0" i="1" dirty="0">
                <a:effectLst/>
                <a:latin typeface="+mj-lt"/>
              </a:rPr>
              <a:t> </a:t>
            </a:r>
            <a:r>
              <a:rPr lang="en-US" altLang="zh-CN" sz="2000" i="1" dirty="0">
                <a:latin typeface="+mj-lt"/>
              </a:rPr>
              <a:t>  </a:t>
            </a:r>
          </a:p>
          <a:p>
            <a:r>
              <a:rPr lang="en-US" altLang="zh-CN" sz="2000" b="0" i="1" dirty="0">
                <a:effectLst/>
                <a:latin typeface="+mj-lt"/>
              </a:rPr>
              <a:t>    equal </a:t>
            </a:r>
            <a:r>
              <a:rPr lang="en-US" altLang="zh-CN" sz="2000" b="0" i="1" u="none" strike="noStrike" dirty="0">
                <a:effectLst/>
                <a:latin typeface="+mj-lt"/>
              </a:rPr>
              <a:t>angles</a:t>
            </a:r>
            <a:r>
              <a:rPr lang="en-US" altLang="zh-CN" sz="2000" b="0" i="1" dirty="0">
                <a:effectLst/>
                <a:latin typeface="+mj-lt"/>
              </a:rPr>
              <a:t>. </a:t>
            </a:r>
            <a:endParaRPr lang="zh-CN" altLang="en-US" sz="2000" i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D7FE05-1AC5-593B-7A1B-065E4D7636F9}"/>
              </a:ext>
            </a:extLst>
          </p:cNvPr>
          <p:cNvSpPr txBox="1"/>
          <p:nvPr/>
        </p:nvSpPr>
        <p:spPr>
          <a:xfrm>
            <a:off x="1455821" y="5118090"/>
            <a:ext cx="761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*Rubik’s Cube</a:t>
            </a:r>
            <a:endParaRPr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2EA963-94F1-5331-81CA-7BFDA5EB5803}"/>
              </a:ext>
            </a:extLst>
          </p:cNvPr>
          <p:cNvSpPr txBox="1"/>
          <p:nvPr/>
        </p:nvSpPr>
        <p:spPr>
          <a:xfrm>
            <a:off x="1455821" y="5695506"/>
            <a:ext cx="671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*Fermat's Last Theorem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67235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/>
          <p:cNvSpPr txBox="1"/>
          <p:nvPr/>
        </p:nvSpPr>
        <p:spPr>
          <a:xfrm>
            <a:off x="1440000" y="2520000"/>
            <a:ext cx="954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6000" b="1" strike="noStrike" spc="-1">
                <a:solidFill>
                  <a:srgbClr val="000000"/>
                </a:solidFill>
                <a:latin typeface="Consolas"/>
              </a:rPr>
              <a:t>What is Abelian Group?</a:t>
            </a:r>
          </a:p>
          <a:p>
            <a:pPr algn="ctr"/>
            <a:r>
              <a:rPr lang="en-US" sz="6000" b="1" strike="noStrike" spc="-1">
                <a:solidFill>
                  <a:srgbClr val="000000"/>
                </a:solidFill>
                <a:latin typeface="Consolas"/>
              </a:rPr>
              <a:t>What is Group?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1326000" y="1260000"/>
            <a:ext cx="954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200" b="0" i="1" strike="noStrike" spc="-1" dirty="0">
                <a:solidFill>
                  <a:srgbClr val="000000"/>
                </a:solidFill>
                <a:latin typeface="Consolas"/>
              </a:rPr>
              <a:t>What is Abelian Group?</a:t>
            </a:r>
          </a:p>
          <a:p>
            <a:pPr algn="ctr"/>
            <a:r>
              <a:rPr lang="en-US" sz="4200" b="0" i="1" strike="noStrike" spc="-1" dirty="0">
                <a:solidFill>
                  <a:srgbClr val="000000"/>
                </a:solidFill>
                <a:latin typeface="Consolas"/>
              </a:rPr>
              <a:t>What is Group?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2946000" y="3284038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800" b="0" strike="noStrike" spc="-1" dirty="0">
                <a:solidFill>
                  <a:srgbClr val="000000"/>
                </a:solidFill>
                <a:latin typeface="Consolas"/>
              </a:rPr>
              <a:t>(G,*) is a group when: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1203293" y="2745557"/>
            <a:ext cx="6480000" cy="37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onsolas"/>
              </a:rPr>
              <a:t>1.G is a set with no repeated element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30653" y="2953997"/>
            <a:ext cx="360" cy="169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文本框 98"/>
          <p:cNvSpPr txBox="1"/>
          <p:nvPr/>
        </p:nvSpPr>
        <p:spPr>
          <a:xfrm>
            <a:off x="5730653" y="2953997"/>
            <a:ext cx="719640" cy="359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文本框 99"/>
          <p:cNvSpPr txBox="1"/>
          <p:nvPr/>
        </p:nvSpPr>
        <p:spPr>
          <a:xfrm>
            <a:off x="1203292" y="3845357"/>
            <a:ext cx="7104279" cy="70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onsolas"/>
              </a:rPr>
              <a:t>2. * is an operation such that: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203293" y="4917617"/>
            <a:ext cx="7740000" cy="70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onsolas"/>
              </a:rPr>
              <a:t>3.There exists an identity element(e) in G	</a:t>
            </a:r>
          </a:p>
          <a:p>
            <a:r>
              <a:rPr lang="en-US" sz="2400" spc="-1" dirty="0">
                <a:solidFill>
                  <a:srgbClr val="000000"/>
                </a:solidFill>
                <a:latin typeface="Consolas"/>
              </a:rPr>
              <a:t>  such that: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A0EA88-4C0B-2EF3-933A-1560E8DB487D}"/>
                  </a:ext>
                </a:extLst>
              </p:cNvPr>
              <p:cNvSpPr txBox="1"/>
              <p:nvPr/>
            </p:nvSpPr>
            <p:spPr>
              <a:xfrm>
                <a:off x="1814624" y="3277277"/>
                <a:ext cx="880863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A0EA88-4C0B-2EF3-933A-1560E8DB4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624" y="3277277"/>
                <a:ext cx="88086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127B4C2-AC0B-FB5A-5882-1E8925DBA4A0}"/>
                  </a:ext>
                </a:extLst>
              </p:cNvPr>
              <p:cNvSpPr txBox="1"/>
              <p:nvPr/>
            </p:nvSpPr>
            <p:spPr>
              <a:xfrm>
                <a:off x="1726169" y="4309723"/>
                <a:ext cx="5033942" cy="471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127B4C2-AC0B-FB5A-5882-1E8925DBA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69" y="4309723"/>
                <a:ext cx="5033942" cy="471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66A8FBD-1F8D-A10F-DD82-FB40D5202DA1}"/>
              </a:ext>
            </a:extLst>
          </p:cNvPr>
          <p:cNvSpPr txBox="1"/>
          <p:nvPr/>
        </p:nvSpPr>
        <p:spPr>
          <a:xfrm>
            <a:off x="7107788" y="4298246"/>
            <a:ext cx="30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(G is closed on *)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949C0C-D66F-B33C-2FAF-56CB6A2062AA}"/>
                  </a:ext>
                </a:extLst>
              </p:cNvPr>
              <p:cNvSpPr txBox="1"/>
              <p:nvPr/>
            </p:nvSpPr>
            <p:spPr>
              <a:xfrm>
                <a:off x="2027274" y="5723639"/>
                <a:ext cx="6280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949C0C-D66F-B33C-2FAF-56CB6A20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74" y="5723639"/>
                <a:ext cx="62802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349EF9D-87BE-0666-00FA-FADF8CA75E51}"/>
              </a:ext>
            </a:extLst>
          </p:cNvPr>
          <p:cNvSpPr txBox="1"/>
          <p:nvPr/>
        </p:nvSpPr>
        <p:spPr>
          <a:xfrm>
            <a:off x="2946000" y="1226635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800" b="0" strike="noStrike" spc="-1" dirty="0">
                <a:solidFill>
                  <a:srgbClr val="000000"/>
                </a:solidFill>
                <a:latin typeface="Consolas"/>
              </a:rPr>
              <a:t>(G,*) is a group when: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6B205A-854D-A263-E58F-ABF379E89390}"/>
                  </a:ext>
                </a:extLst>
              </p:cNvPr>
              <p:cNvSpPr txBox="1"/>
              <p:nvPr/>
            </p:nvSpPr>
            <p:spPr>
              <a:xfrm>
                <a:off x="1203293" y="2745557"/>
                <a:ext cx="8323480" cy="812806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tIns="45000" rIns="90000" bIns="45000" anchor="t">
                <a:noAutofit/>
              </a:bodyPr>
              <a:lstStyle/>
              <a:p>
                <a:r>
                  <a:rPr lang="en-US" sz="2400" spc="-1" dirty="0">
                    <a:solidFill>
                      <a:srgbClr val="000000"/>
                    </a:solidFill>
                    <a:latin typeface="Consolas"/>
                  </a:rPr>
                  <a:t>4</a:t>
                </a:r>
                <a:r>
                  <a:rPr lang="en-US" sz="2400" b="0" strike="noStrike" spc="-1" dirty="0">
                    <a:solidFill>
                      <a:srgbClr val="000000"/>
                    </a:solidFill>
                    <a:latin typeface="Consolas"/>
                  </a:rPr>
                  <a:t>.</a:t>
                </a:r>
                <a:r>
                  <a:rPr lang="en-US" sz="2400" spc="-1" dirty="0">
                    <a:solidFill>
                      <a:srgbClr val="000000"/>
                    </a:solidFill>
                  </a:rPr>
                  <a:t>F</a:t>
                </a:r>
                <a:r>
                  <a:rPr lang="en-US" altLang="zh-CN" sz="2400" spc="-1" dirty="0">
                    <a:solidFill>
                      <a:srgbClr val="000000"/>
                    </a:solidFill>
                  </a:rPr>
                  <a:t>or every element in G, there </a:t>
                </a:r>
                <a:r>
                  <a:rPr lang="en-US" sz="2400" b="0" strike="noStrike" spc="-1" dirty="0">
                    <a:solidFill>
                      <a:srgbClr val="000000"/>
                    </a:solidFill>
                    <a:latin typeface="Consolas"/>
                  </a:rPr>
                  <a:t>exists </a:t>
                </a:r>
                <a:r>
                  <a:rPr lang="en-US" sz="2400" spc="-1" dirty="0">
                    <a:solidFill>
                      <a:srgbClr val="000000"/>
                    </a:solidFill>
                    <a:latin typeface="Consolas"/>
                  </a:rPr>
                  <a:t>an inverse </a:t>
                </a:r>
                <a:r>
                  <a:rPr lang="en-US" altLang="zh-CN" sz="2400" spc="-1" dirty="0">
                    <a:solidFill>
                      <a:srgbClr val="000000"/>
                    </a:solidFill>
                    <a:latin typeface="Consolas"/>
                  </a:rPr>
                  <a:t>element(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spc="-1" dirty="0">
                    <a:solidFill>
                      <a:srgbClr val="000000"/>
                    </a:solidFill>
                    <a:latin typeface="Consolas"/>
                  </a:rPr>
                  <a:t>)</a:t>
                </a:r>
                <a:endParaRPr lang="en-US" sz="1800" b="0" strike="noStrike" spc="-1" dirty="0">
                  <a:solidFill>
                    <a:srgbClr val="000000"/>
                  </a:solidFill>
                  <a:latin typeface="Consola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6B205A-854D-A263-E58F-ABF379E89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93" y="2745557"/>
                <a:ext cx="8323480" cy="812806"/>
              </a:xfrm>
              <a:prstGeom prst="rect">
                <a:avLst/>
              </a:prstGeom>
              <a:blipFill>
                <a:blip r:embed="rId2"/>
                <a:stretch>
                  <a:fillRect l="-1098" t="-5970" b="-19403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313A16-B032-E822-B09E-52A66074C857}"/>
                  </a:ext>
                </a:extLst>
              </p:cNvPr>
              <p:cNvSpPr txBox="1"/>
              <p:nvPr/>
            </p:nvSpPr>
            <p:spPr>
              <a:xfrm>
                <a:off x="1633870" y="3693042"/>
                <a:ext cx="8027647" cy="487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,  ∃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313A16-B032-E822-B09E-52A66074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70" y="3693042"/>
                <a:ext cx="8027647" cy="487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A8848D0-F4FF-8B55-AAC9-3D5F01CD60BF}"/>
              </a:ext>
            </a:extLst>
          </p:cNvPr>
          <p:cNvSpPr txBox="1"/>
          <p:nvPr/>
        </p:nvSpPr>
        <p:spPr>
          <a:xfrm>
            <a:off x="1203292" y="4280987"/>
            <a:ext cx="10577582" cy="81280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onsolas"/>
              </a:rPr>
              <a:t>5.</a:t>
            </a:r>
            <a:r>
              <a:rPr lang="en-US" sz="2400" spc="-1" dirty="0">
                <a:solidFill>
                  <a:srgbClr val="000000"/>
                </a:solidFill>
                <a:latin typeface="Consolas"/>
              </a:rPr>
              <a:t>The operation follows </a:t>
            </a:r>
            <a:r>
              <a:rPr lang="en-US" altLang="zh-CN" sz="2400" spc="-1" dirty="0">
                <a:solidFill>
                  <a:srgbClr val="000000"/>
                </a:solidFill>
                <a:latin typeface="Consolas"/>
              </a:rPr>
              <a:t>associative law</a:t>
            </a:r>
            <a:endParaRPr lang="en-US" sz="2400" spc="-1" dirty="0">
              <a:solidFill>
                <a:srgbClr val="000000"/>
              </a:solidFill>
              <a:latin typeface="Consolas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F5C257-96B4-BB14-5274-716D2803BAD6}"/>
                  </a:ext>
                </a:extLst>
              </p:cNvPr>
              <p:cNvSpPr txBox="1"/>
              <p:nvPr/>
            </p:nvSpPr>
            <p:spPr>
              <a:xfrm>
                <a:off x="1633870" y="4788908"/>
                <a:ext cx="7413568" cy="502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F5C257-96B4-BB14-5274-716D2803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70" y="4788908"/>
                <a:ext cx="7413568" cy="502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FB04BF1-6DC3-9A5B-10FB-00BE4E499855}"/>
              </a:ext>
            </a:extLst>
          </p:cNvPr>
          <p:cNvSpPr txBox="1"/>
          <p:nvPr/>
        </p:nvSpPr>
        <p:spPr>
          <a:xfrm>
            <a:off x="2946000" y="1226635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800" b="0" strike="noStrike" spc="-1" dirty="0">
                <a:solidFill>
                  <a:srgbClr val="000000"/>
                </a:solidFill>
                <a:latin typeface="Consolas"/>
              </a:rPr>
              <a:t>(G,*) is a group when:</a:t>
            </a:r>
          </a:p>
        </p:txBody>
      </p:sp>
    </p:spTree>
    <p:extLst>
      <p:ext uri="{BB962C8B-B14F-4D97-AF65-F5344CB8AC3E}">
        <p14:creationId xmlns:p14="http://schemas.microsoft.com/office/powerpoint/2010/main" val="3724677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3F40EE-D9F2-6613-93CF-8BE1B18903F8}"/>
              </a:ext>
            </a:extLst>
          </p:cNvPr>
          <p:cNvSpPr txBox="1"/>
          <p:nvPr/>
        </p:nvSpPr>
        <p:spPr>
          <a:xfrm>
            <a:off x="2909776" y="3019646"/>
            <a:ext cx="637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The operation follows the law of commutation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A7B733B-0B69-27DD-2386-4A73D21361A4}"/>
                  </a:ext>
                </a:extLst>
              </p:cNvPr>
              <p:cNvSpPr txBox="1"/>
              <p:nvPr/>
            </p:nvSpPr>
            <p:spPr>
              <a:xfrm>
                <a:off x="2994837" y="4635796"/>
                <a:ext cx="6380978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A7B733B-0B69-27DD-2386-4A73D213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837" y="4635796"/>
                <a:ext cx="6380978" cy="598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1E9320DA-F92D-51B1-1421-FA83EA66030D}"/>
              </a:ext>
            </a:extLst>
          </p:cNvPr>
          <p:cNvSpPr/>
          <p:nvPr/>
        </p:nvSpPr>
        <p:spPr>
          <a:xfrm flipH="1">
            <a:off x="2909776" y="4447053"/>
            <a:ext cx="25200" cy="900000"/>
          </a:xfrm>
          <a:prstGeom prst="flowChartAlternateProcess">
            <a:avLst/>
          </a:prstGeom>
          <a:gradFill>
            <a:gsLst>
              <a:gs pos="20000">
                <a:schemeClr val="accent6">
                  <a:lumMod val="75000"/>
                </a:schemeClr>
              </a:gs>
              <a:gs pos="80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1FB290F2-F030-A6C4-8F9F-0B2B32227C19}"/>
              </a:ext>
            </a:extLst>
          </p:cNvPr>
          <p:cNvSpPr/>
          <p:nvPr/>
        </p:nvSpPr>
        <p:spPr>
          <a:xfrm flipH="1">
            <a:off x="9435676" y="4447053"/>
            <a:ext cx="25200" cy="900000"/>
          </a:xfrm>
          <a:prstGeom prst="flowChartAlternateProcess">
            <a:avLst/>
          </a:prstGeom>
          <a:gradFill>
            <a:gsLst>
              <a:gs pos="20000">
                <a:schemeClr val="accent6">
                  <a:lumMod val="75000"/>
                </a:schemeClr>
              </a:gs>
              <a:gs pos="80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172EE-F878-15EE-A762-B5035497D5BB}"/>
              </a:ext>
            </a:extLst>
          </p:cNvPr>
          <p:cNvSpPr txBox="1"/>
          <p:nvPr/>
        </p:nvSpPr>
        <p:spPr>
          <a:xfrm>
            <a:off x="1614237" y="1253291"/>
            <a:ext cx="8963526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800" b="0" strike="noStrike" spc="-1" dirty="0">
                <a:solidFill>
                  <a:srgbClr val="000000"/>
                </a:solidFill>
                <a:latin typeface="Consolas"/>
              </a:rPr>
              <a:t>(G,*) is an </a:t>
            </a:r>
            <a:r>
              <a:rPr lang="en-US" sz="4800" spc="-1" dirty="0">
                <a:solidFill>
                  <a:srgbClr val="000000"/>
                </a:solidFill>
                <a:latin typeface="Consolas"/>
              </a:rPr>
              <a:t>Abelian </a:t>
            </a:r>
            <a:r>
              <a:rPr lang="en-US" sz="4800" b="0" strike="noStrike" spc="-1" dirty="0">
                <a:solidFill>
                  <a:srgbClr val="000000"/>
                </a:solidFill>
                <a:latin typeface="Consolas"/>
              </a:rPr>
              <a:t>group when:</a:t>
            </a:r>
          </a:p>
        </p:txBody>
      </p:sp>
    </p:spTree>
    <p:extLst>
      <p:ext uri="{BB962C8B-B14F-4D97-AF65-F5344CB8AC3E}">
        <p14:creationId xmlns:p14="http://schemas.microsoft.com/office/powerpoint/2010/main" val="129957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1C2D7B-3A02-6295-E819-90C6D51BE3E5}"/>
              </a:ext>
            </a:extLst>
          </p:cNvPr>
          <p:cNvSpPr txBox="1"/>
          <p:nvPr/>
        </p:nvSpPr>
        <p:spPr>
          <a:xfrm>
            <a:off x="2937710" y="1215189"/>
            <a:ext cx="631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i="0" dirty="0">
                <a:solidFill>
                  <a:srgbClr val="111111"/>
                </a:solidFill>
                <a:effectLst/>
                <a:latin typeface="+mj-lt"/>
                <a:ea typeface="Microsoft YaHei" panose="020B0503020204020204" pitchFamily="34" charset="-122"/>
              </a:rPr>
              <a:t>Congruence group</a:t>
            </a:r>
            <a:endParaRPr lang="zh-CN" altLang="en-US" sz="5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8F9BE8-D08C-973E-E7C9-99F39207F9E3}"/>
                  </a:ext>
                </a:extLst>
              </p:cNvPr>
              <p:cNvSpPr txBox="1"/>
              <p:nvPr/>
            </p:nvSpPr>
            <p:spPr>
              <a:xfrm>
                <a:off x="2937710" y="2328500"/>
                <a:ext cx="60360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48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={0,1,2,…,</m:t>
                      </m:r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altLang="zh-CN" sz="4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8F9BE8-D08C-973E-E7C9-99F39207F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10" y="2328500"/>
                <a:ext cx="603607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5253BC-E245-6E58-18F0-7136F2DD7AE3}"/>
                  </a:ext>
                </a:extLst>
              </p:cNvPr>
              <p:cNvSpPr txBox="1"/>
              <p:nvPr/>
            </p:nvSpPr>
            <p:spPr>
              <a:xfrm>
                <a:off x="2409322" y="4204029"/>
                <a:ext cx="7373353" cy="166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/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4800" b="0" dirty="0"/>
              </a:p>
              <a:p>
                <a:pPr algn="ctr"/>
                <a:r>
                  <a:rPr lang="en-US" altLang="zh-CN" sz="4800" dirty="0"/>
                  <a:t>Is 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5253BC-E245-6E58-18F0-7136F2DD7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22" y="4204029"/>
                <a:ext cx="7373353" cy="1664751"/>
              </a:xfrm>
              <a:prstGeom prst="rect">
                <a:avLst/>
              </a:prstGeom>
              <a:blipFill>
                <a:blip r:embed="rId4"/>
                <a:stretch>
                  <a:fillRect t="-8425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1D753A-B236-533D-BAAC-6D03A4761CAC}"/>
                  </a:ext>
                </a:extLst>
              </p:cNvPr>
              <p:cNvSpPr txBox="1"/>
              <p:nvPr/>
            </p:nvSpPr>
            <p:spPr>
              <a:xfrm>
                <a:off x="3049001" y="3220098"/>
                <a:ext cx="609399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4800" i="1">
                          <a:latin typeface="Cambria Math" panose="02040503050406030204" pitchFamily="18" charset="0"/>
                        </a:rPr>
                        <m:t>:(</m:t>
                      </m:r>
                      <m:sSub>
                        <m:sSub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48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4800" i="1">
                          <a:latin typeface="Cambria Math" panose="02040503050406030204" pitchFamily="18" charset="0"/>
                        </a:rPr>
                        <m:t>,+ </m:t>
                      </m:r>
                      <m:d>
                        <m:d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1D753A-B236-533D-BAAC-6D03A476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01" y="3220098"/>
                <a:ext cx="609399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172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4B804-39F2-BF99-E010-E1AF29619DA7}"/>
                  </a:ext>
                </a:extLst>
              </p:cNvPr>
              <p:cNvSpPr txBox="1"/>
              <p:nvPr/>
            </p:nvSpPr>
            <p:spPr>
              <a:xfrm>
                <a:off x="2409323" y="1148008"/>
                <a:ext cx="7373353" cy="166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/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4800" b="0" dirty="0"/>
              </a:p>
              <a:p>
                <a:pPr algn="ctr"/>
                <a:r>
                  <a:rPr lang="en-US" altLang="zh-CN" sz="4800" dirty="0"/>
                  <a:t>Is 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4B804-39F2-BF99-E010-E1AF29619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23" y="1148008"/>
                <a:ext cx="7373353" cy="1664751"/>
              </a:xfrm>
              <a:prstGeom prst="rect">
                <a:avLst/>
              </a:prstGeom>
              <a:blipFill>
                <a:blip r:embed="rId2"/>
                <a:stretch>
                  <a:fillRect t="-8425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A145DBF-2484-3ED0-0506-9B754B3D24C3}"/>
              </a:ext>
            </a:extLst>
          </p:cNvPr>
          <p:cNvSpPr txBox="1"/>
          <p:nvPr/>
        </p:nvSpPr>
        <p:spPr>
          <a:xfrm>
            <a:off x="1295398" y="2812759"/>
            <a:ext cx="9601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/>
              <a:t>We will only discuss when n is a prime number: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7332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878</Words>
  <Application>Microsoft Office PowerPoint</Application>
  <PresentationFormat>宽屏</PresentationFormat>
  <Paragraphs>111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Helvetica Neue</vt:lpstr>
      <vt:lpstr>等线</vt:lpstr>
      <vt:lpstr>Arial</vt:lpstr>
      <vt:lpstr>Cambria Math</vt:lpstr>
      <vt:lpstr>Consolas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钰博 苏</dc:creator>
  <dc:description/>
  <cp:lastModifiedBy>钰博 苏</cp:lastModifiedBy>
  <cp:revision>4</cp:revision>
  <dcterms:created xsi:type="dcterms:W3CDTF">2023-11-28T15:27:21Z</dcterms:created>
  <dcterms:modified xsi:type="dcterms:W3CDTF">2023-12-12T14:41:01Z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4</vt:i4>
  </property>
</Properties>
</file>