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95322-5797-47C5-BBE5-6B69DE84FE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D7EC93-2C5B-42C3-89DD-8D7CBF8D9A9F}">
      <dgm:prSet/>
      <dgm:spPr/>
      <dgm:t>
        <a:bodyPr/>
        <a:lstStyle/>
        <a:p>
          <a:r>
            <a:rPr lang="es-ES"/>
            <a:t>Crear una aplicación que ofrezca un seguimiento personalizado de series y juegos.</a:t>
          </a:r>
          <a:endParaRPr lang="en-US"/>
        </a:p>
      </dgm:t>
    </dgm:pt>
    <dgm:pt modelId="{19D23087-6735-45D6-AE64-B6424532F2AE}" type="parTrans" cxnId="{80A3AAD7-19FA-4FCD-83B3-6CBBDCF87D4F}">
      <dgm:prSet/>
      <dgm:spPr/>
      <dgm:t>
        <a:bodyPr/>
        <a:lstStyle/>
        <a:p>
          <a:endParaRPr lang="en-US"/>
        </a:p>
      </dgm:t>
    </dgm:pt>
    <dgm:pt modelId="{F233E3D4-E77B-4363-A0C1-812D48E8C828}" type="sibTrans" cxnId="{80A3AAD7-19FA-4FCD-83B3-6CBBDCF87D4F}">
      <dgm:prSet/>
      <dgm:spPr/>
      <dgm:t>
        <a:bodyPr/>
        <a:lstStyle/>
        <a:p>
          <a:endParaRPr lang="en-US"/>
        </a:p>
      </dgm:t>
    </dgm:pt>
    <dgm:pt modelId="{19C1064E-6176-4D02-B1BA-B296A874B4DB}">
      <dgm:prSet/>
      <dgm:spPr/>
      <dgm:t>
        <a:bodyPr/>
        <a:lstStyle/>
        <a:p>
          <a:r>
            <a:rPr lang="es-ES"/>
            <a:t>Desarrollar una plataforma sencilla e intuitiva para el usuario.</a:t>
          </a:r>
          <a:endParaRPr lang="en-US"/>
        </a:p>
      </dgm:t>
    </dgm:pt>
    <dgm:pt modelId="{F937B2D4-51AE-46E7-B422-7AD3DA3A5D17}" type="parTrans" cxnId="{235C19E1-0719-4C7C-96DD-06F4D730D4BC}">
      <dgm:prSet/>
      <dgm:spPr/>
      <dgm:t>
        <a:bodyPr/>
        <a:lstStyle/>
        <a:p>
          <a:endParaRPr lang="en-US"/>
        </a:p>
      </dgm:t>
    </dgm:pt>
    <dgm:pt modelId="{6424DEE9-ACE4-4F65-8C88-821CFBC19FB9}" type="sibTrans" cxnId="{235C19E1-0719-4C7C-96DD-06F4D730D4BC}">
      <dgm:prSet/>
      <dgm:spPr/>
      <dgm:t>
        <a:bodyPr/>
        <a:lstStyle/>
        <a:p>
          <a:endParaRPr lang="en-US"/>
        </a:p>
      </dgm:t>
    </dgm:pt>
    <dgm:pt modelId="{477BD169-FE33-4015-9E65-50070A71BA84}">
      <dgm:prSet/>
      <dgm:spPr/>
      <dgm:t>
        <a:bodyPr/>
        <a:lstStyle/>
        <a:p>
          <a:r>
            <a:rPr lang="es-ES"/>
            <a:t>Desarrollar una aplicación accesible, que esté disponible para los usuarios siempre que requieran su uso. </a:t>
          </a:r>
          <a:endParaRPr lang="en-US"/>
        </a:p>
      </dgm:t>
    </dgm:pt>
    <dgm:pt modelId="{18451E0B-42D4-42D1-9631-04F1264E168F}" type="parTrans" cxnId="{E7BB9713-2BDB-47E7-848A-EFAE4657B5E3}">
      <dgm:prSet/>
      <dgm:spPr/>
      <dgm:t>
        <a:bodyPr/>
        <a:lstStyle/>
        <a:p>
          <a:endParaRPr lang="en-US"/>
        </a:p>
      </dgm:t>
    </dgm:pt>
    <dgm:pt modelId="{0F292C10-8827-44E4-9A67-63F4AE0030D5}" type="sibTrans" cxnId="{E7BB9713-2BDB-47E7-848A-EFAE4657B5E3}">
      <dgm:prSet/>
      <dgm:spPr/>
      <dgm:t>
        <a:bodyPr/>
        <a:lstStyle/>
        <a:p>
          <a:endParaRPr lang="en-US"/>
        </a:p>
      </dgm:t>
    </dgm:pt>
    <dgm:pt modelId="{82775693-B417-42A6-9C35-DDCEFE4DBACB}">
      <dgm:prSet/>
      <dgm:spPr/>
      <dgm:t>
        <a:bodyPr/>
        <a:lstStyle/>
        <a:p>
          <a:r>
            <a:rPr lang="es-ES"/>
            <a:t>Ayudar a los usuarios a encontrar ayuda para aquello que necesitan.</a:t>
          </a:r>
          <a:endParaRPr lang="en-US"/>
        </a:p>
      </dgm:t>
    </dgm:pt>
    <dgm:pt modelId="{E143E7A8-1D3E-4056-8727-4AC5D2DE21E4}" type="parTrans" cxnId="{3D87C9C1-4C9D-471F-A8D5-893627023CDE}">
      <dgm:prSet/>
      <dgm:spPr/>
      <dgm:t>
        <a:bodyPr/>
        <a:lstStyle/>
        <a:p>
          <a:endParaRPr lang="en-US"/>
        </a:p>
      </dgm:t>
    </dgm:pt>
    <dgm:pt modelId="{9ED5497B-FCB4-401F-B832-F3A17AF77906}" type="sibTrans" cxnId="{3D87C9C1-4C9D-471F-A8D5-893627023CDE}">
      <dgm:prSet/>
      <dgm:spPr/>
      <dgm:t>
        <a:bodyPr/>
        <a:lstStyle/>
        <a:p>
          <a:endParaRPr lang="en-US"/>
        </a:p>
      </dgm:t>
    </dgm:pt>
    <dgm:pt modelId="{B8E88C27-3F71-4E3C-B135-E7BFE5CBEC26}" type="pres">
      <dgm:prSet presAssocID="{ECE95322-5797-47C5-BBE5-6B69DE84FE74}" presName="root" presStyleCnt="0">
        <dgm:presLayoutVars>
          <dgm:dir/>
          <dgm:resizeHandles val="exact"/>
        </dgm:presLayoutVars>
      </dgm:prSet>
      <dgm:spPr/>
    </dgm:pt>
    <dgm:pt modelId="{2D171558-32F6-46EA-88B4-A662090A5280}" type="pres">
      <dgm:prSet presAssocID="{EBD7EC93-2C5B-42C3-89DD-8D7CBF8D9A9F}" presName="compNode" presStyleCnt="0"/>
      <dgm:spPr/>
    </dgm:pt>
    <dgm:pt modelId="{F466208C-84E6-4C7D-BF3A-1FA55A4408B0}" type="pres">
      <dgm:prSet presAssocID="{EBD7EC93-2C5B-42C3-89DD-8D7CBF8D9A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896C3F6-28BF-4E8F-AFB7-1F72D25F3E1E}" type="pres">
      <dgm:prSet presAssocID="{EBD7EC93-2C5B-42C3-89DD-8D7CBF8D9A9F}" presName="spaceRect" presStyleCnt="0"/>
      <dgm:spPr/>
    </dgm:pt>
    <dgm:pt modelId="{D512705A-5351-4701-968B-F520D33F2E61}" type="pres">
      <dgm:prSet presAssocID="{EBD7EC93-2C5B-42C3-89DD-8D7CBF8D9A9F}" presName="textRect" presStyleLbl="revTx" presStyleIdx="0" presStyleCnt="4">
        <dgm:presLayoutVars>
          <dgm:chMax val="1"/>
          <dgm:chPref val="1"/>
        </dgm:presLayoutVars>
      </dgm:prSet>
      <dgm:spPr/>
    </dgm:pt>
    <dgm:pt modelId="{EE1BBA27-2140-4DC5-941F-461FA1B5F64C}" type="pres">
      <dgm:prSet presAssocID="{F233E3D4-E77B-4363-A0C1-812D48E8C828}" presName="sibTrans" presStyleCnt="0"/>
      <dgm:spPr/>
    </dgm:pt>
    <dgm:pt modelId="{78E9BE2E-228B-482D-A5B2-0CA1F9086082}" type="pres">
      <dgm:prSet presAssocID="{19C1064E-6176-4D02-B1BA-B296A874B4DB}" presName="compNode" presStyleCnt="0"/>
      <dgm:spPr/>
    </dgm:pt>
    <dgm:pt modelId="{45595A4E-0A95-4D92-90D6-9B5D2B17F5DF}" type="pres">
      <dgm:prSet presAssocID="{19C1064E-6176-4D02-B1BA-B296A874B4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3ABFFADD-A247-4CD7-A59F-AC895D0086CD}" type="pres">
      <dgm:prSet presAssocID="{19C1064E-6176-4D02-B1BA-B296A874B4DB}" presName="spaceRect" presStyleCnt="0"/>
      <dgm:spPr/>
    </dgm:pt>
    <dgm:pt modelId="{4DC7C584-8758-4FC7-815A-4932ABCDFBFB}" type="pres">
      <dgm:prSet presAssocID="{19C1064E-6176-4D02-B1BA-B296A874B4DB}" presName="textRect" presStyleLbl="revTx" presStyleIdx="1" presStyleCnt="4">
        <dgm:presLayoutVars>
          <dgm:chMax val="1"/>
          <dgm:chPref val="1"/>
        </dgm:presLayoutVars>
      </dgm:prSet>
      <dgm:spPr/>
    </dgm:pt>
    <dgm:pt modelId="{F61B8C33-7B37-49A4-BAD9-83E619A0BAA2}" type="pres">
      <dgm:prSet presAssocID="{6424DEE9-ACE4-4F65-8C88-821CFBC19FB9}" presName="sibTrans" presStyleCnt="0"/>
      <dgm:spPr/>
    </dgm:pt>
    <dgm:pt modelId="{3B174D78-A09C-4959-BD1B-3DFAA48A14F5}" type="pres">
      <dgm:prSet presAssocID="{477BD169-FE33-4015-9E65-50070A71BA84}" presName="compNode" presStyleCnt="0"/>
      <dgm:spPr/>
    </dgm:pt>
    <dgm:pt modelId="{7EAA9699-CC96-4D15-B891-DCB659C3CBCB}" type="pres">
      <dgm:prSet presAssocID="{477BD169-FE33-4015-9E65-50070A71BA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2D1704A1-83D9-4EA4-B9AD-2F869C788095}" type="pres">
      <dgm:prSet presAssocID="{477BD169-FE33-4015-9E65-50070A71BA84}" presName="spaceRect" presStyleCnt="0"/>
      <dgm:spPr/>
    </dgm:pt>
    <dgm:pt modelId="{75D30E5B-F6FD-454D-B295-A99EECBEFC73}" type="pres">
      <dgm:prSet presAssocID="{477BD169-FE33-4015-9E65-50070A71BA84}" presName="textRect" presStyleLbl="revTx" presStyleIdx="2" presStyleCnt="4">
        <dgm:presLayoutVars>
          <dgm:chMax val="1"/>
          <dgm:chPref val="1"/>
        </dgm:presLayoutVars>
      </dgm:prSet>
      <dgm:spPr/>
    </dgm:pt>
    <dgm:pt modelId="{203AF6BF-6F5B-4CBD-9FA1-9A4991232FD7}" type="pres">
      <dgm:prSet presAssocID="{0F292C10-8827-44E4-9A67-63F4AE0030D5}" presName="sibTrans" presStyleCnt="0"/>
      <dgm:spPr/>
    </dgm:pt>
    <dgm:pt modelId="{2901B8E8-92F1-4750-8382-312B80238E8D}" type="pres">
      <dgm:prSet presAssocID="{82775693-B417-42A6-9C35-DDCEFE4DBACB}" presName="compNode" presStyleCnt="0"/>
      <dgm:spPr/>
    </dgm:pt>
    <dgm:pt modelId="{82AFD288-9285-4C36-92A4-0C962968C8F7}" type="pres">
      <dgm:prSet presAssocID="{82775693-B417-42A6-9C35-DDCEFE4DBA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89DB3FCB-9DAD-4056-B550-16974C493406}" type="pres">
      <dgm:prSet presAssocID="{82775693-B417-42A6-9C35-DDCEFE4DBACB}" presName="spaceRect" presStyleCnt="0"/>
      <dgm:spPr/>
    </dgm:pt>
    <dgm:pt modelId="{B71C8F04-B3B1-4A0E-89FD-D5A4CB1B864F}" type="pres">
      <dgm:prSet presAssocID="{82775693-B417-42A6-9C35-DDCEFE4DBA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BB9713-2BDB-47E7-848A-EFAE4657B5E3}" srcId="{ECE95322-5797-47C5-BBE5-6B69DE84FE74}" destId="{477BD169-FE33-4015-9E65-50070A71BA84}" srcOrd="2" destOrd="0" parTransId="{18451E0B-42D4-42D1-9631-04F1264E168F}" sibTransId="{0F292C10-8827-44E4-9A67-63F4AE0030D5}"/>
    <dgm:cxn modelId="{3D7F245C-5072-41ED-ABCF-AB680272F5CE}" type="presOf" srcId="{EBD7EC93-2C5B-42C3-89DD-8D7CBF8D9A9F}" destId="{D512705A-5351-4701-968B-F520D33F2E61}" srcOrd="0" destOrd="0" presId="urn:microsoft.com/office/officeart/2018/2/layout/IconLabelList"/>
    <dgm:cxn modelId="{AF984B45-3B43-40D7-8D84-DD8BE17FB127}" type="presOf" srcId="{82775693-B417-42A6-9C35-DDCEFE4DBACB}" destId="{B71C8F04-B3B1-4A0E-89FD-D5A4CB1B864F}" srcOrd="0" destOrd="0" presId="urn:microsoft.com/office/officeart/2018/2/layout/IconLabelList"/>
    <dgm:cxn modelId="{7BDAAE48-B772-4EA9-9695-A01B7AE99F36}" type="presOf" srcId="{477BD169-FE33-4015-9E65-50070A71BA84}" destId="{75D30E5B-F6FD-454D-B295-A99EECBEFC73}" srcOrd="0" destOrd="0" presId="urn:microsoft.com/office/officeart/2018/2/layout/IconLabelList"/>
    <dgm:cxn modelId="{3D87C9C1-4C9D-471F-A8D5-893627023CDE}" srcId="{ECE95322-5797-47C5-BBE5-6B69DE84FE74}" destId="{82775693-B417-42A6-9C35-DDCEFE4DBACB}" srcOrd="3" destOrd="0" parTransId="{E143E7A8-1D3E-4056-8727-4AC5D2DE21E4}" sibTransId="{9ED5497B-FCB4-401F-B832-F3A17AF77906}"/>
    <dgm:cxn modelId="{BBE5F2C6-CA18-4100-9F35-59F03BCBF044}" type="presOf" srcId="{ECE95322-5797-47C5-BBE5-6B69DE84FE74}" destId="{B8E88C27-3F71-4E3C-B135-E7BFE5CBEC26}" srcOrd="0" destOrd="0" presId="urn:microsoft.com/office/officeart/2018/2/layout/IconLabelList"/>
    <dgm:cxn modelId="{80A3AAD7-19FA-4FCD-83B3-6CBBDCF87D4F}" srcId="{ECE95322-5797-47C5-BBE5-6B69DE84FE74}" destId="{EBD7EC93-2C5B-42C3-89DD-8D7CBF8D9A9F}" srcOrd="0" destOrd="0" parTransId="{19D23087-6735-45D6-AE64-B6424532F2AE}" sibTransId="{F233E3D4-E77B-4363-A0C1-812D48E8C828}"/>
    <dgm:cxn modelId="{235C19E1-0719-4C7C-96DD-06F4D730D4BC}" srcId="{ECE95322-5797-47C5-BBE5-6B69DE84FE74}" destId="{19C1064E-6176-4D02-B1BA-B296A874B4DB}" srcOrd="1" destOrd="0" parTransId="{F937B2D4-51AE-46E7-B422-7AD3DA3A5D17}" sibTransId="{6424DEE9-ACE4-4F65-8C88-821CFBC19FB9}"/>
    <dgm:cxn modelId="{259F63E7-B972-44C6-9C71-74A70FBDBF58}" type="presOf" srcId="{19C1064E-6176-4D02-B1BA-B296A874B4DB}" destId="{4DC7C584-8758-4FC7-815A-4932ABCDFBFB}" srcOrd="0" destOrd="0" presId="urn:microsoft.com/office/officeart/2018/2/layout/IconLabelList"/>
    <dgm:cxn modelId="{E492639B-5C1F-4D22-A194-597BAA9FB4ED}" type="presParOf" srcId="{B8E88C27-3F71-4E3C-B135-E7BFE5CBEC26}" destId="{2D171558-32F6-46EA-88B4-A662090A5280}" srcOrd="0" destOrd="0" presId="urn:microsoft.com/office/officeart/2018/2/layout/IconLabelList"/>
    <dgm:cxn modelId="{16AB5542-F370-458A-9613-10B905AE60BA}" type="presParOf" srcId="{2D171558-32F6-46EA-88B4-A662090A5280}" destId="{F466208C-84E6-4C7D-BF3A-1FA55A4408B0}" srcOrd="0" destOrd="0" presId="urn:microsoft.com/office/officeart/2018/2/layout/IconLabelList"/>
    <dgm:cxn modelId="{8DBD329E-A1FC-4377-B707-420B65F45DED}" type="presParOf" srcId="{2D171558-32F6-46EA-88B4-A662090A5280}" destId="{E896C3F6-28BF-4E8F-AFB7-1F72D25F3E1E}" srcOrd="1" destOrd="0" presId="urn:microsoft.com/office/officeart/2018/2/layout/IconLabelList"/>
    <dgm:cxn modelId="{DB2C21E3-8E01-4755-9C5C-4A59A712C7A2}" type="presParOf" srcId="{2D171558-32F6-46EA-88B4-A662090A5280}" destId="{D512705A-5351-4701-968B-F520D33F2E61}" srcOrd="2" destOrd="0" presId="urn:microsoft.com/office/officeart/2018/2/layout/IconLabelList"/>
    <dgm:cxn modelId="{8FFA9FFA-8136-4287-8986-40EFA2CDAEB2}" type="presParOf" srcId="{B8E88C27-3F71-4E3C-B135-E7BFE5CBEC26}" destId="{EE1BBA27-2140-4DC5-941F-461FA1B5F64C}" srcOrd="1" destOrd="0" presId="urn:microsoft.com/office/officeart/2018/2/layout/IconLabelList"/>
    <dgm:cxn modelId="{2E2423FD-D4C8-4B4E-AB99-ADB411D045BB}" type="presParOf" srcId="{B8E88C27-3F71-4E3C-B135-E7BFE5CBEC26}" destId="{78E9BE2E-228B-482D-A5B2-0CA1F9086082}" srcOrd="2" destOrd="0" presId="urn:microsoft.com/office/officeart/2018/2/layout/IconLabelList"/>
    <dgm:cxn modelId="{05B6A7EA-ED47-441D-9016-3923472AED07}" type="presParOf" srcId="{78E9BE2E-228B-482D-A5B2-0CA1F9086082}" destId="{45595A4E-0A95-4D92-90D6-9B5D2B17F5DF}" srcOrd="0" destOrd="0" presId="urn:microsoft.com/office/officeart/2018/2/layout/IconLabelList"/>
    <dgm:cxn modelId="{954B69F7-E78B-4B7A-A051-1AD1F4BA2D90}" type="presParOf" srcId="{78E9BE2E-228B-482D-A5B2-0CA1F9086082}" destId="{3ABFFADD-A247-4CD7-A59F-AC895D0086CD}" srcOrd="1" destOrd="0" presId="urn:microsoft.com/office/officeart/2018/2/layout/IconLabelList"/>
    <dgm:cxn modelId="{AB290C3D-C8D3-423C-8E15-BBD5F5D11F53}" type="presParOf" srcId="{78E9BE2E-228B-482D-A5B2-0CA1F9086082}" destId="{4DC7C584-8758-4FC7-815A-4932ABCDFBFB}" srcOrd="2" destOrd="0" presId="urn:microsoft.com/office/officeart/2018/2/layout/IconLabelList"/>
    <dgm:cxn modelId="{B766A98E-4087-46D2-A7E9-5120B290CBF2}" type="presParOf" srcId="{B8E88C27-3F71-4E3C-B135-E7BFE5CBEC26}" destId="{F61B8C33-7B37-49A4-BAD9-83E619A0BAA2}" srcOrd="3" destOrd="0" presId="urn:microsoft.com/office/officeart/2018/2/layout/IconLabelList"/>
    <dgm:cxn modelId="{7D22E656-2DCD-47DE-B0C3-15E4807302E2}" type="presParOf" srcId="{B8E88C27-3F71-4E3C-B135-E7BFE5CBEC26}" destId="{3B174D78-A09C-4959-BD1B-3DFAA48A14F5}" srcOrd="4" destOrd="0" presId="urn:microsoft.com/office/officeart/2018/2/layout/IconLabelList"/>
    <dgm:cxn modelId="{4FB2ACDD-F0FC-4759-94FA-E0C537F469F8}" type="presParOf" srcId="{3B174D78-A09C-4959-BD1B-3DFAA48A14F5}" destId="{7EAA9699-CC96-4D15-B891-DCB659C3CBCB}" srcOrd="0" destOrd="0" presId="urn:microsoft.com/office/officeart/2018/2/layout/IconLabelList"/>
    <dgm:cxn modelId="{3B375EC3-A158-46FB-8946-5D292B1D3EC6}" type="presParOf" srcId="{3B174D78-A09C-4959-BD1B-3DFAA48A14F5}" destId="{2D1704A1-83D9-4EA4-B9AD-2F869C788095}" srcOrd="1" destOrd="0" presId="urn:microsoft.com/office/officeart/2018/2/layout/IconLabelList"/>
    <dgm:cxn modelId="{F516DDB8-0AA5-43CF-B539-C1D05F32CCC2}" type="presParOf" srcId="{3B174D78-A09C-4959-BD1B-3DFAA48A14F5}" destId="{75D30E5B-F6FD-454D-B295-A99EECBEFC73}" srcOrd="2" destOrd="0" presId="urn:microsoft.com/office/officeart/2018/2/layout/IconLabelList"/>
    <dgm:cxn modelId="{1229ADC5-5F24-4727-A6FF-E08E3D7ED1F6}" type="presParOf" srcId="{B8E88C27-3F71-4E3C-B135-E7BFE5CBEC26}" destId="{203AF6BF-6F5B-4CBD-9FA1-9A4991232FD7}" srcOrd="5" destOrd="0" presId="urn:microsoft.com/office/officeart/2018/2/layout/IconLabelList"/>
    <dgm:cxn modelId="{D98CB398-AFD8-4A4A-A7E4-6C32D976FCCD}" type="presParOf" srcId="{B8E88C27-3F71-4E3C-B135-E7BFE5CBEC26}" destId="{2901B8E8-92F1-4750-8382-312B80238E8D}" srcOrd="6" destOrd="0" presId="urn:microsoft.com/office/officeart/2018/2/layout/IconLabelList"/>
    <dgm:cxn modelId="{BA3C3B80-34C1-426E-8DF8-22455BC07FF8}" type="presParOf" srcId="{2901B8E8-92F1-4750-8382-312B80238E8D}" destId="{82AFD288-9285-4C36-92A4-0C962968C8F7}" srcOrd="0" destOrd="0" presId="urn:microsoft.com/office/officeart/2018/2/layout/IconLabelList"/>
    <dgm:cxn modelId="{9EA2618E-6B0B-43B4-97C5-C0F6B9CAECF4}" type="presParOf" srcId="{2901B8E8-92F1-4750-8382-312B80238E8D}" destId="{89DB3FCB-9DAD-4056-B550-16974C493406}" srcOrd="1" destOrd="0" presId="urn:microsoft.com/office/officeart/2018/2/layout/IconLabelList"/>
    <dgm:cxn modelId="{36207C3E-7B9F-4FB2-AA35-C5D8C467D3AF}" type="presParOf" srcId="{2901B8E8-92F1-4750-8382-312B80238E8D}" destId="{B71C8F04-B3B1-4A0E-89FD-D5A4CB1B86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208C-84E6-4C7D-BF3A-1FA55A4408B0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705A-5351-4701-968B-F520D33F2E61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Crear una aplicación que ofrezca un seguimiento personalizado de series y juegos.</a:t>
          </a:r>
          <a:endParaRPr lang="en-US" sz="1100" kern="1200"/>
        </a:p>
      </dsp:txBody>
      <dsp:txXfrm>
        <a:off x="372805" y="2141412"/>
        <a:ext cx="2058075" cy="720000"/>
      </dsp:txXfrm>
    </dsp:sp>
    <dsp:sp modelId="{45595A4E-0A95-4D92-90D6-9B5D2B17F5DF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7C584-8758-4FC7-815A-4932ABCDFBFB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Desarrollar una plataforma sencilla e intuitiva para el usuario.</a:t>
          </a:r>
          <a:endParaRPr lang="en-US" sz="1100" kern="1200"/>
        </a:p>
      </dsp:txBody>
      <dsp:txXfrm>
        <a:off x="2791043" y="2141412"/>
        <a:ext cx="2058075" cy="720000"/>
      </dsp:txXfrm>
    </dsp:sp>
    <dsp:sp modelId="{7EAA9699-CC96-4D15-B891-DCB659C3CBCB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30E5B-F6FD-454D-B295-A99EECBEFC73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Desarrollar una aplicación accesible, que esté disponible para los usuarios siempre que requieran su uso. </a:t>
          </a:r>
          <a:endParaRPr lang="en-US" sz="1100" kern="1200"/>
        </a:p>
      </dsp:txBody>
      <dsp:txXfrm>
        <a:off x="5209281" y="2141412"/>
        <a:ext cx="2058075" cy="720000"/>
      </dsp:txXfrm>
    </dsp:sp>
    <dsp:sp modelId="{82AFD288-9285-4C36-92A4-0C962968C8F7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C8F04-B3B1-4A0E-89FD-D5A4CB1B864F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Ayudar a los usuarios a encontrar ayuda para aquello que necesitan.</a:t>
          </a:r>
          <a:endParaRPr lang="en-US" sz="1100" kern="1200"/>
        </a:p>
      </dsp:txBody>
      <dsp:txXfrm>
        <a:off x="7627519" y="214141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6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6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5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6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4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1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3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B78CD-1E76-E5F7-40C8-62F5B69D1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0387D-1E8A-A30B-65A0-98AA4A71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tx1"/>
                </a:solidFill>
              </a:rPr>
              <a:t>G&amp;S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ECDD22-EF11-3562-2C68-B7FAE886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s-ES" dirty="0"/>
              <a:t>Daniel Martínez Sánchez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31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120A96-2384-98EA-675A-3672265B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/>
              <a:t>¿POR QUÉ G&amp;S?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DC7606C-9F2B-5F38-0F9D-8915CFD72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222841"/>
            <a:ext cx="5115347" cy="4092276"/>
          </a:xfrm>
          <a:prstGeom prst="rect">
            <a:avLst/>
          </a:prstGeom>
        </p:spPr>
      </p:pic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90C5B-8A1B-06B0-BABA-EB1AE9C5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cuanto al porque de la elección de este producto, se basa principalmente en la detección de una necesidad no cubierta y una oportunidad en el mercado.</a:t>
            </a:r>
          </a:p>
          <a:p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33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BC768F-9DF1-8D19-9276-6645001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es-ES" dirty="0"/>
              <a:t>DESARROLLO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20795-30BF-2F97-393D-58C89BEA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453739" cy="3461658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aplicación se ha realizado utilizando Spring Boot y programada mediante el lenguaje de programación Java.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Contiene varias dependencias como la de Spring Security que nos permite encriptar los datos del usuario para mayor seguridad.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También hace uso de HTML y CSS para las vistas del cliente.</a:t>
            </a:r>
          </a:p>
          <a:p>
            <a:endParaRPr lang="es-ES" dirty="0"/>
          </a:p>
        </p:txBody>
      </p:sp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7263C15-1B77-46C0-0126-757C5D985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52" y="1135425"/>
            <a:ext cx="2249008" cy="1518080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0769FECC-67F9-DF3E-01B9-A1467721D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95" y="1253498"/>
            <a:ext cx="2249008" cy="1281934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B6D603C5-D085-B686-CE97-2FE414966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315" y="3428999"/>
            <a:ext cx="1748884" cy="2525487"/>
          </a:xfrm>
          <a:prstGeom prst="rect">
            <a:avLst/>
          </a:prstGeom>
        </p:spPr>
      </p:pic>
      <p:pic>
        <p:nvPicPr>
          <p:cNvPr id="15" name="Imagen 14" descr="Logotipo, Icono&#10;&#10;Descripción generada automáticamente">
            <a:extLst>
              <a:ext uri="{FF2B5EF4-FFF2-40B4-BE49-F238E27FC236}">
                <a16:creationId xmlns:a16="http://schemas.microsoft.com/office/drawing/2014/main" id="{47674153-714F-185C-51E9-606BE2B16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01" y="3405159"/>
            <a:ext cx="1765394" cy="254932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42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F873-CA1B-5515-FC04-72A3E082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ELECCION DE LAS TECNOLOGIAS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31158-7B0A-64F6-FE84-A8F91E3E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Sobre la elección de las tecnologías escogidas para este proyecto, se debe principalmente a la familiaridad de los trabajadores con estas y por su gran comunidad que ofrece soporte en caso de algún problema.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Otras razones has sido su fiabilidad, rapidez y que permite la creación de aplicaciones web como es nuestro caso.</a:t>
            </a:r>
          </a:p>
        </p:txBody>
      </p:sp>
    </p:spTree>
    <p:extLst>
      <p:ext uri="{BB962C8B-B14F-4D97-AF65-F5344CB8AC3E}">
        <p14:creationId xmlns:p14="http://schemas.microsoft.com/office/powerpoint/2010/main" val="189693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48BC9-F30C-F14B-96BD-0BF43BFD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OBJETIVOS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3E1671F-7AA5-1AD6-92F3-D2035EC56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9510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40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9D234-CD09-179D-426F-70321589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FA59C-ABB6-2547-3B30-B7A684CF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920AF8-ED84-8263-E5B5-7692CC90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MEJORAS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9189F-82AE-BB6C-E730-0D0DA0BA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Filtros para buscar series y juegos.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Añadir nuevas secciones… noticias, foro…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Añadir imágenes a los detalles de los elementos.</a:t>
            </a:r>
          </a:p>
          <a:p>
            <a:pPr marL="0" lvl="0" indent="0">
              <a:buNone/>
            </a:pPr>
            <a:endParaRPr lang="es-ES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C4840B1-7ED6-EDBD-1836-2B9786F1C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5" r="21009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DE750C-8FAC-8531-1EA7-567529E46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636605-EF22-B7AA-136E-F47861A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FIN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66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74"/>
      </a:accent1>
      <a:accent2>
        <a:srgbClr val="D517B1"/>
      </a:accent2>
      <a:accent3>
        <a:srgbClr val="BB29E7"/>
      </a:accent3>
      <a:accent4>
        <a:srgbClr val="601FD6"/>
      </a:accent4>
      <a:accent5>
        <a:srgbClr val="2935E7"/>
      </a:accent5>
      <a:accent6>
        <a:srgbClr val="1772D5"/>
      </a:accent6>
      <a:hlink>
        <a:srgbClr val="4D3F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234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Avenir Next LT Pro</vt:lpstr>
      <vt:lpstr>Avenir Next LT Pro Light</vt:lpstr>
      <vt:lpstr>Calibri</vt:lpstr>
      <vt:lpstr>Times New Roman</vt:lpstr>
      <vt:lpstr>Wingdings</vt:lpstr>
      <vt:lpstr>RetrospectVTI</vt:lpstr>
      <vt:lpstr>G&amp;S</vt:lpstr>
      <vt:lpstr>¿POR QUÉ G&amp;S?</vt:lpstr>
      <vt:lpstr>DESARROLLO</vt:lpstr>
      <vt:lpstr>ELECCION DE LAS TECNOLOGIAS</vt:lpstr>
      <vt:lpstr>OBJETIVOS</vt:lpstr>
      <vt:lpstr>DEMOSTRACION</vt:lpstr>
      <vt:lpstr>MEJORAS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URGAMES</dc:title>
  <dc:creator>Daniel Martínez Sánchez</dc:creator>
  <cp:lastModifiedBy>Daniel Martínez Sánchez</cp:lastModifiedBy>
  <cp:revision>8</cp:revision>
  <dcterms:created xsi:type="dcterms:W3CDTF">2022-06-14T16:16:11Z</dcterms:created>
  <dcterms:modified xsi:type="dcterms:W3CDTF">2022-06-20T11:16:35Z</dcterms:modified>
</cp:coreProperties>
</file>