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8" r:id="rId6"/>
    <p:sldId id="269" r:id="rId7"/>
    <p:sldId id="271" r:id="rId8"/>
    <p:sldId id="264" r:id="rId9"/>
    <p:sldId id="267" r:id="rId10"/>
    <p:sldId id="259" r:id="rId11"/>
    <p:sldId id="265" r:id="rId12"/>
    <p:sldId id="260" r:id="rId13"/>
    <p:sldId id="261" r:id="rId14"/>
    <p:sldId id="262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C746-37FD-45FD-9FCF-A9B08EF7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003B2-6F1A-400C-A5BA-D977674F7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2399-8FF2-416F-905D-59346190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5398-BF0B-43F1-AAFD-922A547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C796-A987-41DD-AEB2-511E9EFE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5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C90C-90DC-4C55-AA30-836D7919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D066-B7E7-4583-BB0F-CD31AD3A6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6BD7-D33A-4C05-AA67-4087E6E9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5639-43F2-44C6-B237-C23C5D16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D90F-6E43-4C7B-89E3-38870D98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1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1F52F-25CE-44DA-A54E-65BCAA869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6389-B03E-4912-A915-F01D1130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1F624-A4B1-4997-9BDA-86E640C9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DEE7-C32C-490E-ACB6-7F799A6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AAE2-4C1E-4B1B-AE00-55CE0C8E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7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BB06-A3FB-4E80-AE28-328C09A7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6288-E35D-42C1-A9E1-2AFC77CE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B5A0-4434-4519-ABEF-7F22A803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32B2-08E3-40A5-8C3D-27C9AFEA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CE84-E4AF-4260-B4AC-D41FFAF4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9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353C-7CE0-4F4B-B7B3-9B6C62F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6F16-50AD-4D57-AED1-81D5A62C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B654-E1D9-4437-A6E3-F85A104E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F2A1-5372-48B1-A8C0-4633E7C3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5948-BFED-44B5-B92A-E1CD774A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48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AFE8-830D-4090-9694-6832E99F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FFF0-EF25-440C-910F-A93D9B4C5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DEC4-1DE2-4879-AFE9-E0FAD170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281A-3807-4E47-88FD-7A4B9312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5092-F717-4DED-993C-C6DC39FC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5EAD-BCD7-45B1-832D-1A3A215F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93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EEAD-B4DF-4668-A9C6-3716F9A6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42390-42AB-43E3-9DE6-C22A23BE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D0511-2161-48C8-B15F-390D9888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EA196-8AC1-4596-8DEB-C49AB340C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F4900-F984-4CB2-BAD2-A93A2B6AA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77808-EFE5-43E2-AD31-24D3B766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BCC73-DA71-431A-A9DF-3223193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89186-E618-47D0-9016-A1D7EECC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68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ADC2-E153-4D2B-BD74-39FD5520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9EE62-FA4F-4871-AC96-E82FB64A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AFD-388D-4EC7-9CF9-1063E3BC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73FB2-1D47-4CE3-8E4B-C734E57A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44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21AAD-39C0-4E2A-892C-A3A85206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1EC4E-4AB0-47F3-AC58-A805BA7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F83C-42A7-469E-9C46-3B0E12F6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6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2163-8E9B-4E74-880E-A460BD1E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E384-2A1F-4FAF-A1D9-CE070867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B0C8A-DD08-48FF-8CFC-2334BC1A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4D54-B1F7-454D-987D-A3AEC0E7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EC31-84B7-4126-95B5-38F919A6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46069-A0B4-4CB0-B3FF-D1058DD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12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04CB-906E-4C4F-A54D-A4408077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02694-E08E-44B3-904D-E6C026637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2465-084F-4B17-8CA4-0650CBDB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67389-4E82-4001-BC4F-8C2889D5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5B45-F4FD-4058-AFDE-51307C16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81BD-E1C9-4A04-8E26-61975612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48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BBE02-DA32-4D3A-B5BE-18459EC1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B8F8C-E3DF-426A-82D6-5A7F2397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9700-E03F-4A47-B1A8-9A003FE24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C7FD-133E-4A63-ADD5-D1143BFE0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A8A6-B0BA-4E73-95CE-EB9ED0CE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06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floti.github.io/draft-js-mathjax-plug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oly.a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ft-js-plugins.com/" TargetMode="External"/><Relationship Id="rId2" Type="http://schemas.openxmlformats.org/officeDocument/2006/relationships/hyperlink" Target="https://build-sftaykknun.now.sh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wiser.in/medium-draft/" TargetMode="External"/><Relationship Id="rId4" Type="http://schemas.openxmlformats.org/officeDocument/2006/relationships/hyperlink" Target="https://draft-wysiwyg.heroku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F478-F9DB-494C-B94B-AA236C518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Draft JS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D61A4-5986-435C-90F6-652CFF6DF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Adventures 11/17-01/18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090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C882-0E89-4906-82FA-F31FFCBC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011F-8CA4-4195-8B87-25975A5E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Facebook – Comments/Status, Notes </a:t>
            </a:r>
          </a:p>
          <a:p>
            <a:r>
              <a:rPr lang="en-GB" dirty="0" err="1"/>
              <a:t>FlexIT</a:t>
            </a:r>
            <a:endParaRPr lang="en-GB" dirty="0"/>
          </a:p>
          <a:p>
            <a:r>
              <a:rPr lang="en-GB" dirty="0" err="1"/>
              <a:t>WeCare</a:t>
            </a:r>
            <a:r>
              <a:rPr lang="en-GB" dirty="0"/>
              <a:t> Training Module</a:t>
            </a:r>
            <a:endParaRPr lang="en-AU" dirty="0"/>
          </a:p>
        </p:txBody>
      </p:sp>
      <p:pic>
        <p:nvPicPr>
          <p:cNvPr id="7" name="Picture 2" descr="https://scontent-syd2-1.xx.fbcdn.net/v/t39.2365-6/12601251_1073276769403151_1989081945_n.jpg?oh=cdc9eedc117f134f851dae3dbe830723&amp;oe=5AD852BC">
            <a:extLst>
              <a:ext uri="{FF2B5EF4-FFF2-40B4-BE49-F238E27FC236}">
                <a16:creationId xmlns:a16="http://schemas.microsoft.com/office/drawing/2014/main" id="{E4E70203-BE25-4658-9B22-C6AB199D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96" y="3901730"/>
            <a:ext cx="6248400" cy="227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1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55B1-27D4-4168-B482-671927F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ECD9-98F1-42BE-9B7D-BED13B57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https://efloti.github.io/draft-js-mathjax-plugin/</a:t>
            </a:r>
            <a:endParaRPr lang="en-AU" dirty="0"/>
          </a:p>
          <a:p>
            <a:r>
              <a:rPr lang="en-AU" dirty="0"/>
              <a:t>\begin{</a:t>
            </a:r>
            <a:r>
              <a:rPr lang="en-AU" dirty="0" err="1"/>
              <a:t>eqnarray</a:t>
            </a:r>
            <a:r>
              <a:rPr lang="en-AU" dirty="0"/>
              <a:t>*}</a:t>
            </a:r>
          </a:p>
          <a:p>
            <a:r>
              <a:rPr lang="en-AU" dirty="0"/>
              <a:t>    \</a:t>
            </a:r>
            <a:r>
              <a:rPr lang="en-AU" dirty="0" err="1"/>
              <a:t>frac</a:t>
            </a:r>
            <a:r>
              <a:rPr lang="en-AU" dirty="0"/>
              <a:t>{1}{n}\sin x &amp; = &amp; \</a:t>
            </a:r>
            <a:r>
              <a:rPr lang="en-AU" dirty="0" err="1"/>
              <a:t>mathrm</a:t>
            </a:r>
            <a:r>
              <a:rPr lang="en-AU" dirty="0"/>
              <a:t>{?} \\</a:t>
            </a:r>
          </a:p>
          <a:p>
            <a:r>
              <a:rPr lang="en-AU" dirty="0"/>
              <a:t>    \</a:t>
            </a:r>
            <a:r>
              <a:rPr lang="en-AU" dirty="0" err="1"/>
              <a:t>frac</a:t>
            </a:r>
            <a:r>
              <a:rPr lang="en-AU" dirty="0"/>
              <a:t>{1}{\cancel{n}} \</a:t>
            </a:r>
            <a:r>
              <a:rPr lang="en-AU" dirty="0" err="1"/>
              <a:t>mathrm</a:t>
            </a:r>
            <a:r>
              <a:rPr lang="en-AU" dirty="0"/>
              <a:t>{</a:t>
            </a:r>
            <a:r>
              <a:rPr lang="en-AU" dirty="0" err="1"/>
              <a:t>si</a:t>
            </a:r>
            <a:r>
              <a:rPr lang="en-AU" dirty="0"/>
              <a:t>}\cancel{\</a:t>
            </a:r>
            <a:r>
              <a:rPr lang="en-AU" dirty="0" err="1"/>
              <a:t>mathrm</a:t>
            </a:r>
            <a:r>
              <a:rPr lang="en-AU" dirty="0"/>
              <a:t>{n}} ~x &amp; = &amp; \</a:t>
            </a:r>
            <a:r>
              <a:rPr lang="en-AU" dirty="0" err="1"/>
              <a:t>mathrm</a:t>
            </a:r>
            <a:r>
              <a:rPr lang="en-AU" dirty="0"/>
              <a:t>{?} \\</a:t>
            </a:r>
          </a:p>
          <a:p>
            <a:r>
              <a:rPr lang="en-AU" dirty="0"/>
              <a:t>    \</a:t>
            </a:r>
            <a:r>
              <a:rPr lang="en-AU" dirty="0" err="1"/>
              <a:t>mathrm</a:t>
            </a:r>
            <a:r>
              <a:rPr lang="en-AU" dirty="0"/>
              <a:t>{six} &amp; = &amp; 6</a:t>
            </a:r>
          </a:p>
          <a:p>
            <a:r>
              <a:rPr lang="en-AU" dirty="0"/>
              <a:t>\end{</a:t>
            </a:r>
            <a:r>
              <a:rPr lang="en-AU" dirty="0" err="1"/>
              <a:t>eqnarray</a:t>
            </a:r>
            <a:r>
              <a:rPr lang="en-AU" dirty="0"/>
              <a:t>*}</a:t>
            </a:r>
          </a:p>
        </p:txBody>
      </p:sp>
    </p:spTree>
    <p:extLst>
      <p:ext uri="{BB962C8B-B14F-4D97-AF65-F5344CB8AC3E}">
        <p14:creationId xmlns:p14="http://schemas.microsoft.com/office/powerpoint/2010/main" val="248348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6826-E402-4750-841D-2E6D94B1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7ACE-EECC-4E8D-9A1F-3A982361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0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60C-ACEC-4673-8279-A1A3B927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0A64-046D-413B-9AC8-64C01A12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Dooly</a:t>
            </a:r>
            <a:r>
              <a:rPr lang="en-GB" dirty="0"/>
              <a:t> – ‘smart’ notetaker for CRM/Sales</a:t>
            </a:r>
          </a:p>
          <a:p>
            <a:pPr lvl="1"/>
            <a:r>
              <a:rPr lang="en-GB" dirty="0">
                <a:hlinkClick r:id="rId2"/>
              </a:rPr>
              <a:t>https://www.dooly.ai/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360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977C-8555-4523-9A8A-8EF940DC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now?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99DB-87E8-42F3-99FA-55F4342A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Quote</a:t>
            </a:r>
          </a:p>
          <a:p>
            <a:r>
              <a:rPr lang="en-GB" dirty="0" err="1"/>
              <a:t>eCos</a:t>
            </a:r>
            <a:r>
              <a:rPr lang="en-GB" dirty="0"/>
              <a:t>/contract documents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270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AC2BF-7E09-4D24-B0C1-56C129B9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612" y="649357"/>
            <a:ext cx="4856776" cy="55592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7C8B1B7-49A7-4F9B-99C8-B86BC09DD15A}"/>
              </a:ext>
            </a:extLst>
          </p:cNvPr>
          <p:cNvSpPr/>
          <p:nvPr/>
        </p:nvSpPr>
        <p:spPr>
          <a:xfrm>
            <a:off x="4168913" y="3695699"/>
            <a:ext cx="3405809" cy="157148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08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9099-4430-4850-AB1D-31947D39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Interested?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1084-F433-4648-A631-F99B9BC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https://bigbitecreative.com/building-editor-draft-js-react/</a:t>
            </a:r>
          </a:p>
        </p:txBody>
      </p:sp>
    </p:spTree>
    <p:extLst>
      <p:ext uri="{BB962C8B-B14F-4D97-AF65-F5344CB8AC3E}">
        <p14:creationId xmlns:p14="http://schemas.microsoft.com/office/powerpoint/2010/main" val="41005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6FCF-FEB8-432E-9DE8-F682D230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E4F4-8CB6-4038-ADED-CACF0CAB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Build rich text editor in react</a:t>
            </a:r>
          </a:p>
          <a:p>
            <a:r>
              <a:rPr lang="en-GB" dirty="0"/>
              <a:t>Leverages immutable model</a:t>
            </a:r>
          </a:p>
          <a:p>
            <a:pPr lvl="1"/>
            <a:r>
              <a:rPr lang="en-GB" dirty="0"/>
              <a:t>DOM is wrapped around a controlled input, </a:t>
            </a:r>
          </a:p>
          <a:p>
            <a:pPr lvl="1"/>
            <a:endParaRPr lang="en-GB" dirty="0"/>
          </a:p>
          <a:p>
            <a:r>
              <a:rPr lang="en-GB" dirty="0"/>
              <a:t>Abstract cross-browser differences of content-editable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AFF05-16DB-439C-B3B0-0FBAEF87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030" y="4540250"/>
            <a:ext cx="53149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2596-EBDF-4D31-BB90-E595A67A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7739-0482-4508-A30B-D8414A76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Replaces content editable and makes it consistent</a:t>
            </a:r>
          </a:p>
          <a:p>
            <a:r>
              <a:rPr lang="en-GB" dirty="0"/>
              <a:t>Richer Content Editor</a:t>
            </a:r>
          </a:p>
          <a:p>
            <a:r>
              <a:rPr lang="en-GB" dirty="0"/>
              <a:t>Robust Cursor and selection control</a:t>
            </a:r>
          </a:p>
          <a:p>
            <a:r>
              <a:rPr lang="en-GB" dirty="0"/>
              <a:t>No DOM hacks</a:t>
            </a:r>
          </a:p>
          <a:p>
            <a:r>
              <a:rPr lang="en-GB" dirty="0"/>
              <a:t>Fits nicely with React</a:t>
            </a:r>
          </a:p>
        </p:txBody>
      </p:sp>
    </p:spTree>
    <p:extLst>
      <p:ext uri="{BB962C8B-B14F-4D97-AF65-F5344CB8AC3E}">
        <p14:creationId xmlns:p14="http://schemas.microsoft.com/office/powerpoint/2010/main" val="344536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2C56-DB85-48AD-89F9-C754B421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CF21-7215-459B-92CE-9D296AF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https://build-sftaykknun.now.sh/Home</a:t>
            </a:r>
            <a:endParaRPr lang="en-AU" dirty="0"/>
          </a:p>
          <a:p>
            <a:r>
              <a:rPr lang="en-AU" dirty="0">
                <a:hlinkClick r:id="rId3"/>
              </a:rPr>
              <a:t>https://www.draft-js-plugins.com</a:t>
            </a:r>
            <a:endParaRPr lang="en-AU" dirty="0"/>
          </a:p>
          <a:p>
            <a:r>
              <a:rPr lang="en-AU" dirty="0">
                <a:hlinkClick r:id="rId4"/>
              </a:rPr>
              <a:t>https://draft-wysiwyg.herokuapp.com/</a:t>
            </a:r>
            <a:endParaRPr lang="en-AU" dirty="0"/>
          </a:p>
          <a:p>
            <a:r>
              <a:rPr lang="en-AU" dirty="0">
                <a:hlinkClick r:id="rId5"/>
              </a:rPr>
              <a:t>http://bitwiser.in/medium-draft/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809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951453-2904-40FC-8E75-BE4D5F7F7C63}"/>
              </a:ext>
            </a:extLst>
          </p:cNvPr>
          <p:cNvSpPr/>
          <p:nvPr/>
        </p:nvSpPr>
        <p:spPr>
          <a:xfrm>
            <a:off x="4556759" y="662608"/>
            <a:ext cx="2627290" cy="30737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ContentState</a:t>
            </a:r>
            <a:endParaRPr lang="en-AU" dirty="0"/>
          </a:p>
          <a:p>
            <a:pPr algn="ctr"/>
            <a:r>
              <a:rPr lang="en-AU" dirty="0"/>
              <a:t>What you see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556C-D170-4439-933B-A2D554E33461}"/>
              </a:ext>
            </a:extLst>
          </p:cNvPr>
          <p:cNvSpPr/>
          <p:nvPr/>
        </p:nvSpPr>
        <p:spPr>
          <a:xfrm>
            <a:off x="4556759" y="5339491"/>
            <a:ext cx="2622997" cy="1021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SelectionState</a:t>
            </a:r>
            <a:endParaRPr lang="en-AU" dirty="0"/>
          </a:p>
          <a:p>
            <a:pPr algn="ctr"/>
            <a:r>
              <a:rPr lang="en-AU" dirty="0"/>
              <a:t>cursor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49CFC-FEE4-4A90-B18A-55E78287B4B5}"/>
              </a:ext>
            </a:extLst>
          </p:cNvPr>
          <p:cNvSpPr/>
          <p:nvPr/>
        </p:nvSpPr>
        <p:spPr>
          <a:xfrm>
            <a:off x="326265" y="662609"/>
            <a:ext cx="2622997" cy="569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EditorState</a:t>
            </a:r>
            <a:endParaRPr lang="en-AU" b="1" dirty="0"/>
          </a:p>
          <a:p>
            <a:pPr algn="ctr"/>
            <a:endParaRPr lang="en-AU" b="1" dirty="0"/>
          </a:p>
          <a:p>
            <a:pPr algn="ctr"/>
            <a:r>
              <a:rPr lang="en-AU" dirty="0"/>
              <a:t>Everything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78B78-5EFC-49A5-800C-BC776D3759DC}"/>
              </a:ext>
            </a:extLst>
          </p:cNvPr>
          <p:cNvSpPr/>
          <p:nvPr/>
        </p:nvSpPr>
        <p:spPr>
          <a:xfrm>
            <a:off x="8497696" y="662608"/>
            <a:ext cx="2627290" cy="14312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ContentBlock</a:t>
            </a:r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dirty="0"/>
              <a:t>Array of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6BDB4D-53E6-48CE-B6A4-DB99812DBF3B}"/>
              </a:ext>
            </a:extLst>
          </p:cNvPr>
          <p:cNvSpPr/>
          <p:nvPr/>
        </p:nvSpPr>
        <p:spPr>
          <a:xfrm>
            <a:off x="8497696" y="2305174"/>
            <a:ext cx="2627290" cy="14312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Entity</a:t>
            </a:r>
          </a:p>
          <a:p>
            <a:pPr algn="ctr"/>
            <a:r>
              <a:rPr lang="en-AU" dirty="0"/>
              <a:t>Text with  </a:t>
            </a:r>
            <a:r>
              <a:rPr lang="en-AU" dirty="0" err="1"/>
              <a:t>metadat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0AAE3-18BD-47A9-B70F-17D1A72A8515}"/>
              </a:ext>
            </a:extLst>
          </p:cNvPr>
          <p:cNvSpPr/>
          <p:nvPr/>
        </p:nvSpPr>
        <p:spPr>
          <a:xfrm>
            <a:off x="4556759" y="3902765"/>
            <a:ext cx="2622997" cy="6029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Decorator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3B99A-AF68-48D1-849B-FFBFDD752A6E}"/>
              </a:ext>
            </a:extLst>
          </p:cNvPr>
          <p:cNvSpPr/>
          <p:nvPr/>
        </p:nvSpPr>
        <p:spPr>
          <a:xfrm>
            <a:off x="4556758" y="4621128"/>
            <a:ext cx="2622997" cy="6029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Inline styles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06F4E-5AF6-467E-A33E-69DCCBDEB1AF}"/>
              </a:ext>
            </a:extLst>
          </p:cNvPr>
          <p:cNvSpPr/>
          <p:nvPr/>
        </p:nvSpPr>
        <p:spPr>
          <a:xfrm>
            <a:off x="3382635" y="3259061"/>
            <a:ext cx="740749" cy="50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C74CDC-2036-492E-96A3-6E3949B318B8}"/>
              </a:ext>
            </a:extLst>
          </p:cNvPr>
          <p:cNvSpPr/>
          <p:nvPr/>
        </p:nvSpPr>
        <p:spPr>
          <a:xfrm>
            <a:off x="7470498" y="3230879"/>
            <a:ext cx="740749" cy="50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30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F6E9-A11B-4534-A5AB-DF2EF740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Editor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711C-7050-43AC-8009-4A87E396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blockRenderMap</a:t>
            </a:r>
            <a:r>
              <a:rPr lang="en-AU" sz="3600" dirty="0"/>
              <a:t> (block type &gt; html tag)</a:t>
            </a:r>
          </a:p>
          <a:p>
            <a:r>
              <a:rPr lang="en-AU" sz="3600" dirty="0" err="1"/>
              <a:t>blockRendererFn</a:t>
            </a:r>
            <a:r>
              <a:rPr lang="en-AU" sz="3600" dirty="0"/>
              <a:t> (render custom block: emoji, </a:t>
            </a:r>
            <a:r>
              <a:rPr lang="en-AU" sz="3600" dirty="0" err="1"/>
              <a:t>tex</a:t>
            </a:r>
            <a:r>
              <a:rPr lang="en-AU" sz="3600" dirty="0"/>
              <a:t>, </a:t>
            </a:r>
            <a:r>
              <a:rPr lang="en-AU" sz="3600" dirty="0" err="1"/>
              <a:t>youtube</a:t>
            </a:r>
            <a:r>
              <a:rPr lang="en-AU" sz="3600" dirty="0"/>
              <a:t>)</a:t>
            </a:r>
          </a:p>
          <a:p>
            <a:r>
              <a:rPr lang="en-AU" sz="3600" dirty="0" err="1"/>
              <a:t>blockStyleFn</a:t>
            </a:r>
            <a:r>
              <a:rPr lang="en-AU" sz="3600" dirty="0"/>
              <a:t> (apply </a:t>
            </a:r>
            <a:r>
              <a:rPr lang="en-AU" sz="3600" dirty="0" err="1"/>
              <a:t>className</a:t>
            </a:r>
            <a:r>
              <a:rPr lang="en-AU" sz="3600" dirty="0"/>
              <a:t> to a block)</a:t>
            </a:r>
          </a:p>
          <a:p>
            <a:r>
              <a:rPr lang="en-AU" sz="3600" dirty="0"/>
              <a:t>Decorators (wrap text with a Component)</a:t>
            </a:r>
          </a:p>
          <a:p>
            <a:r>
              <a:rPr lang="en-AU" sz="3600" dirty="0" err="1"/>
              <a:t>customStyleMap</a:t>
            </a:r>
            <a:r>
              <a:rPr lang="en-AU" sz="3600" dirty="0"/>
              <a:t> (type &gt; style</a:t>
            </a:r>
          </a:p>
        </p:txBody>
      </p:sp>
    </p:spTree>
    <p:extLst>
      <p:ext uri="{BB962C8B-B14F-4D97-AF65-F5344CB8AC3E}">
        <p14:creationId xmlns:p14="http://schemas.microsoft.com/office/powerpoint/2010/main" val="70724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1301-B551-41C2-BB0D-4F43A24D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969-3C34-4D11-A3A3-C5B728FA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See code</a:t>
            </a:r>
          </a:p>
          <a:p>
            <a:endParaRPr lang="en-AU" dirty="0"/>
          </a:p>
          <a:p>
            <a:r>
              <a:rPr lang="en-AU" dirty="0"/>
              <a:t>Controlled component</a:t>
            </a:r>
          </a:p>
          <a:p>
            <a:r>
              <a:rPr lang="en-AU" dirty="0"/>
              <a:t>No text</a:t>
            </a:r>
          </a:p>
          <a:p>
            <a:r>
              <a:rPr lang="en-AU" dirty="0"/>
              <a:t>Log</a:t>
            </a:r>
          </a:p>
          <a:p>
            <a:r>
              <a:rPr lang="en-AU" dirty="0"/>
              <a:t>How to set/get the content state</a:t>
            </a:r>
          </a:p>
          <a:p>
            <a:r>
              <a:rPr lang="en-AU" dirty="0"/>
              <a:t>Create non empty content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700-6D66-4371-8BDA-911ED59B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Entities and custom block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AE24-2DFC-41AE-B64E-5130A703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Annotating text ranges with metadata </a:t>
            </a:r>
          </a:p>
          <a:p>
            <a:r>
              <a:rPr lang="en-AU" dirty="0"/>
              <a:t>Rich Text Editing</a:t>
            </a:r>
          </a:p>
          <a:p>
            <a:r>
              <a:rPr lang="en-AU" dirty="0"/>
              <a:t>Autocomplete for Authors, Hashtags, Commands (Slack)</a:t>
            </a:r>
          </a:p>
          <a:p>
            <a:r>
              <a:rPr lang="en-AU" dirty="0"/>
              <a:t>Emoji Rendering</a:t>
            </a:r>
          </a:p>
          <a:p>
            <a:r>
              <a:rPr lang="en-AU" dirty="0"/>
              <a:t>Image Repositioning with Drag &amp; Drop</a:t>
            </a:r>
          </a:p>
          <a:p>
            <a:r>
              <a:rPr lang="en-AU" dirty="0"/>
              <a:t>Image Upload via File Drop</a:t>
            </a:r>
          </a:p>
          <a:p>
            <a:r>
              <a:rPr lang="en-GB" dirty="0"/>
              <a:t>Rich Media</a:t>
            </a:r>
            <a:endParaRPr lang="en-AU" dirty="0"/>
          </a:p>
          <a:p>
            <a:r>
              <a:rPr lang="en-GB" dirty="0"/>
              <a:t>Regex styling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683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9C6C-0AA0-4654-BF95-779B01BB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8CDA-7AFC-43DB-B6E9-6868BB2D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works with react</a:t>
            </a:r>
          </a:p>
          <a:p>
            <a:r>
              <a:rPr lang="en-GB" dirty="0"/>
              <a:t>Issues with mobile browsers</a:t>
            </a:r>
          </a:p>
          <a:p>
            <a:r>
              <a:rPr lang="en-GB" dirty="0"/>
              <a:t>Lack of documentation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003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345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Draft JS</vt:lpstr>
      <vt:lpstr>What</vt:lpstr>
      <vt:lpstr>Why</vt:lpstr>
      <vt:lpstr>Examples</vt:lpstr>
      <vt:lpstr>PowerPoint Presentation</vt:lpstr>
      <vt:lpstr>Editor Props</vt:lpstr>
      <vt:lpstr>Basic</vt:lpstr>
      <vt:lpstr>Entities and custom block components</vt:lpstr>
      <vt:lpstr>Catch</vt:lpstr>
      <vt:lpstr>Where</vt:lpstr>
      <vt:lpstr>Demo</vt:lpstr>
      <vt:lpstr>Decorators</vt:lpstr>
      <vt:lpstr>Production</vt:lpstr>
      <vt:lpstr>What now?</vt:lpstr>
      <vt:lpstr>PowerPoint Presentation</vt:lpstr>
      <vt:lpstr>Interested?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JS</dc:title>
  <dc:creator>Daniel Cai</dc:creator>
  <cp:lastModifiedBy>Daniel Cai</cp:lastModifiedBy>
  <cp:revision>24</cp:revision>
  <dcterms:created xsi:type="dcterms:W3CDTF">2018-01-31T13:52:33Z</dcterms:created>
  <dcterms:modified xsi:type="dcterms:W3CDTF">2018-02-01T12:18:26Z</dcterms:modified>
</cp:coreProperties>
</file>